
<file path=[Content_Types].xml><?xml version="1.0" encoding="utf-8"?>
<Types xmlns="http://schemas.openxmlformats.org/package/2006/content-types">
  <Default Extension="png" ContentType="image/pn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5143500" type="screen16x9"/>
  <p:notesSz cx="5143500" cy="9144000"/>
  <p:defaultTextStyle>
    <a:defPPr>
      <a:defRPr lang="en-US"/>
    </a:defPPr>
    <a:lvl1pPr marL="0" algn="l" defTabSz="4572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>
      <a:defRPr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74"/>
  </p:normalViewPr>
  <p:slideViewPr>
    <p:cSldViewPr>
      <p:cViewPr varScale="1">
        <p:scale>
          <a:sx n="165" d="100"/>
          <a:sy n="165" d="100"/>
        </p:scale>
        <p:origin x="664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universite-de-bordeaux/" TargetMode="External"/><Relationship Id="rId13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versitedebordeaux/" TargetMode="External"/><Relationship Id="rId11" Type="http://schemas.openxmlformats.org/officeDocument/2006/relationships/image" Target="../media/image8.png"/><Relationship Id="rId5" Type="http://schemas.openxmlformats.org/officeDocument/2006/relationships/image" Target="../media/image5.png"/><Relationship Id="rId15" Type="http://schemas.openxmlformats.org/officeDocument/2006/relationships/image" Target="../media/image1.png"/><Relationship Id="rId10" Type="http://schemas.openxmlformats.org/officeDocument/2006/relationships/hyperlink" Target="http://www.u-bordeaux.fr/" TargetMode="External"/><Relationship Id="rId4" Type="http://schemas.openxmlformats.org/officeDocument/2006/relationships/hyperlink" Target="https://www.facebook.com/univbordeaux" TargetMode="External"/><Relationship Id="rId9" Type="http://schemas.openxmlformats.org/officeDocument/2006/relationships/image" Target="../media/image7.png"/><Relationship Id="rId14" Type="http://schemas.openxmlformats.org/officeDocument/2006/relationships/image" Target="../media/image10.png"/></Relationships>
</file>

<file path=ppt/slideLayouts/_rels/slideLayout2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school/universite-de-bordeaux/" TargetMode="External"/><Relationship Id="rId13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3.png"/><Relationship Id="rId12" Type="http://schemas.openxmlformats.org/officeDocument/2006/relationships/hyperlink" Target="https://www.youtube.com/user/ubordeaux" TargetMode="External"/><Relationship Id="rId2" Type="http://schemas.openxmlformats.org/officeDocument/2006/relationships/hyperlink" Target="https://twitter.com/univbordeaux" TargetMode="External"/><Relationship Id="rId1" Type="http://schemas.openxmlformats.org/officeDocument/2006/relationships/slideMaster" Target="../slideMasters/slideMaster1.xml"/><Relationship Id="rId6" Type="http://schemas.openxmlformats.org/officeDocument/2006/relationships/hyperlink" Target="https://www.instagram.com/universitedebordeaux/" TargetMode="External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openxmlformats.org/officeDocument/2006/relationships/hyperlink" Target="http://www.u-bordeaux.fr/" TargetMode="External"/><Relationship Id="rId4" Type="http://schemas.openxmlformats.org/officeDocument/2006/relationships/hyperlink" Target="https://www.facebook.com/univbordeaux" TargetMode="External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uverture 1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phiqu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804432" y="2054979"/>
            <a:ext cx="3470194" cy="1035588"/>
          </a:xfrm>
          <a:prstGeom prst="rect">
            <a:avLst/>
          </a:prstGeom>
        </p:spPr>
      </p:pic>
      <p:sp>
        <p:nvSpPr>
          <p:cNvPr id="5" name="Forme libre : forme 4"/>
          <p:cNvSpPr/>
          <p:nvPr userDrawn="1"/>
        </p:nvSpPr>
        <p:spPr bwMode="auto"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 extrusionOk="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6" name="Forme libre : forme 5"/>
          <p:cNvSpPr/>
          <p:nvPr userDrawn="1"/>
        </p:nvSpPr>
        <p:spPr bwMode="auto"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 extrusionOk="0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grpSp>
        <p:nvGrpSpPr>
          <p:cNvPr id="7" name="Groupe 6"/>
          <p:cNvGrpSpPr/>
          <p:nvPr userDrawn="1"/>
        </p:nvGrpSpPr>
        <p:grpSpPr bwMode="auto"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8" name="Forme libre : forme 7"/>
            <p:cNvSpPr/>
            <p:nvPr/>
          </p:nvSpPr>
          <p:spPr bwMode="auto">
            <a:xfrm rot="8716294">
              <a:off x="1460343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4">
              <a:off x="1595641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4">
              <a:off x="1527760" y="339373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4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4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4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4">
              <a:off x="1426961" y="367606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4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4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 extrusionOk="0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4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4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4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4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7484128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 extrusionOk="0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4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4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 extrusionOk="0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4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 extrusionOk="0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4">
              <a:off x="1865533" y="43922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4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4">
              <a:off x="1439199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4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4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4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 extrusionOk="0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4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 extrusionOk="0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4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4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 extrusionOk="0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4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4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8716294">
              <a:off x="1192483" y="2393326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4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4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4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4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4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4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4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4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4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4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7484128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 extrusionOk="0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4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 extrusionOk="0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4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4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4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4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4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8716294">
              <a:off x="854710" y="1394843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4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4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4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4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4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4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4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4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4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8716294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7484128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4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4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4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8716294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8716294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4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4">
              <a:off x="523336" y="39278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8716294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8716294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8716294">
              <a:off x="78760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8716294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8716294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4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4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4">
              <a:off x="547803" y="-17289"/>
              <a:ext cx="308530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4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8716294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7484128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8716294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4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8716294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8716294">
              <a:off x="1291652" y="-36449"/>
              <a:ext cx="134197" cy="106946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8716294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4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8716294">
              <a:off x="188704" y="405501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8716294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 extrusionOk="0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4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 extrusionOk="0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8716294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 extrusionOk="0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8716294">
              <a:off x="87904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4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8716294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4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4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8716294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8716294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7484128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8716294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4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8716294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8716294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8716294">
              <a:off x="601569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 extrusionOk="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4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8716294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 extrusionOk="0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8716294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4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4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4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4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 extrusionOk="0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4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4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 extrusionOk="0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8716294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8716294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8716294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8716294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 extrusionOk="0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8716294">
              <a:off x="-77334" y="3178476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 extrusionOk="0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5"/>
            <p:cNvSpPr/>
            <p:nvPr/>
          </p:nvSpPr>
          <p:spPr bwMode="auto">
            <a:xfrm rot="8716294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 extrusionOk="0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6"/>
            <p:cNvSpPr/>
            <p:nvPr/>
          </p:nvSpPr>
          <p:spPr bwMode="auto">
            <a:xfrm rot="8716294">
              <a:off x="223574" y="27623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7"/>
            <p:cNvSpPr/>
            <p:nvPr/>
          </p:nvSpPr>
          <p:spPr bwMode="auto">
            <a:xfrm rot="8716294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28"/>
            <p:cNvSpPr/>
            <p:nvPr/>
          </p:nvSpPr>
          <p:spPr bwMode="auto">
            <a:xfrm rot="8716294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29"/>
            <p:cNvSpPr/>
            <p:nvPr/>
          </p:nvSpPr>
          <p:spPr bwMode="auto">
            <a:xfrm rot="8716294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 extrusionOk="0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0"/>
            <p:cNvSpPr/>
            <p:nvPr/>
          </p:nvSpPr>
          <p:spPr bwMode="auto">
            <a:xfrm rot="8716294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1"/>
            <p:cNvSpPr/>
            <p:nvPr/>
          </p:nvSpPr>
          <p:spPr bwMode="auto">
            <a:xfrm rot="7484128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2"/>
            <p:cNvSpPr/>
            <p:nvPr/>
          </p:nvSpPr>
          <p:spPr bwMode="auto"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3"/>
            <p:cNvSpPr/>
            <p:nvPr/>
          </p:nvSpPr>
          <p:spPr bwMode="auto">
            <a:xfrm rot="8716294">
              <a:off x="788549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4"/>
            <p:cNvSpPr/>
            <p:nvPr/>
          </p:nvSpPr>
          <p:spPr bwMode="auto">
            <a:xfrm rot="8716294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5"/>
            <p:cNvSpPr/>
            <p:nvPr/>
          </p:nvSpPr>
          <p:spPr bwMode="auto">
            <a:xfrm rot="8716294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6"/>
            <p:cNvSpPr/>
            <p:nvPr/>
          </p:nvSpPr>
          <p:spPr bwMode="auto">
            <a:xfrm rot="8716294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37"/>
            <p:cNvSpPr/>
            <p:nvPr/>
          </p:nvSpPr>
          <p:spPr bwMode="auto">
            <a:xfrm rot="8716294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 extrusionOk="0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38"/>
            <p:cNvSpPr/>
            <p:nvPr/>
          </p:nvSpPr>
          <p:spPr bwMode="auto">
            <a:xfrm rot="8716294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 extrusionOk="0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39"/>
            <p:cNvSpPr/>
            <p:nvPr/>
          </p:nvSpPr>
          <p:spPr bwMode="auto">
            <a:xfrm rot="8716294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0"/>
            <p:cNvSpPr/>
            <p:nvPr/>
          </p:nvSpPr>
          <p:spPr bwMode="auto">
            <a:xfrm rot="8716294">
              <a:off x="-24330" y="2197782"/>
              <a:ext cx="102507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 extrusionOk="0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1"/>
            <p:cNvSpPr/>
            <p:nvPr/>
          </p:nvSpPr>
          <p:spPr bwMode="auto">
            <a:xfrm rot="7484128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2"/>
            <p:cNvSpPr/>
            <p:nvPr/>
          </p:nvSpPr>
          <p:spPr bwMode="auto"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3"/>
            <p:cNvSpPr/>
            <p:nvPr/>
          </p:nvSpPr>
          <p:spPr bwMode="auto">
            <a:xfrm rot="8716294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4"/>
            <p:cNvSpPr/>
            <p:nvPr/>
          </p:nvSpPr>
          <p:spPr bwMode="auto">
            <a:xfrm rot="8716294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5"/>
            <p:cNvSpPr/>
            <p:nvPr/>
          </p:nvSpPr>
          <p:spPr bwMode="auto">
            <a:xfrm rot="8716294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6"/>
            <p:cNvSpPr/>
            <p:nvPr/>
          </p:nvSpPr>
          <p:spPr bwMode="auto">
            <a:xfrm rot="8716294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47"/>
            <p:cNvSpPr/>
            <p:nvPr/>
          </p:nvSpPr>
          <p:spPr bwMode="auto">
            <a:xfrm rot="8716294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 extrusionOk="0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48"/>
            <p:cNvSpPr/>
            <p:nvPr/>
          </p:nvSpPr>
          <p:spPr bwMode="auto">
            <a:xfrm rot="7484128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 extrusionOk="0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49"/>
            <p:cNvSpPr/>
            <p:nvPr/>
          </p:nvSpPr>
          <p:spPr bwMode="auto"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 extrusionOk="0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0"/>
            <p:cNvSpPr/>
            <p:nvPr/>
          </p:nvSpPr>
          <p:spPr bwMode="auto">
            <a:xfrm rot="8716294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1"/>
            <p:cNvSpPr/>
            <p:nvPr/>
          </p:nvSpPr>
          <p:spPr bwMode="auto">
            <a:xfrm rot="8716294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2"/>
            <p:cNvSpPr/>
            <p:nvPr/>
          </p:nvSpPr>
          <p:spPr bwMode="auto">
            <a:xfrm rot="8716294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 extrusionOk="0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3"/>
            <p:cNvSpPr/>
            <p:nvPr/>
          </p:nvSpPr>
          <p:spPr bwMode="auto">
            <a:xfrm rot="8716294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 extrusionOk="0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4"/>
            <p:cNvSpPr/>
            <p:nvPr/>
          </p:nvSpPr>
          <p:spPr bwMode="auto">
            <a:xfrm rot="8716294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 extrusionOk="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5"/>
            <p:cNvSpPr/>
            <p:nvPr/>
          </p:nvSpPr>
          <p:spPr bwMode="auto">
            <a:xfrm rot="8716294">
              <a:off x="2079218" y="1576015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 extrusionOk="0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6"/>
            <p:cNvSpPr/>
            <p:nvPr/>
          </p:nvSpPr>
          <p:spPr bwMode="auto">
            <a:xfrm rot="8716294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 extrusionOk="0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57"/>
            <p:cNvSpPr/>
            <p:nvPr/>
          </p:nvSpPr>
          <p:spPr bwMode="auto">
            <a:xfrm rot="8716294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58"/>
            <p:cNvSpPr/>
            <p:nvPr/>
          </p:nvSpPr>
          <p:spPr bwMode="auto">
            <a:xfrm rot="8716294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 extrusionOk="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59"/>
            <p:cNvSpPr/>
            <p:nvPr/>
          </p:nvSpPr>
          <p:spPr bwMode="auto">
            <a:xfrm rot="8716294">
              <a:off x="2174558" y="64895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0"/>
            <p:cNvSpPr/>
            <p:nvPr/>
          </p:nvSpPr>
          <p:spPr bwMode="auto">
            <a:xfrm rot="8716294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1"/>
            <p:cNvSpPr/>
            <p:nvPr/>
          </p:nvSpPr>
          <p:spPr bwMode="auto">
            <a:xfrm rot="8716294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2"/>
            <p:cNvSpPr/>
            <p:nvPr/>
          </p:nvSpPr>
          <p:spPr bwMode="auto">
            <a:xfrm rot="8716294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3"/>
            <p:cNvSpPr/>
            <p:nvPr/>
          </p:nvSpPr>
          <p:spPr bwMode="auto">
            <a:xfrm rot="8716294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4"/>
            <p:cNvSpPr/>
            <p:nvPr/>
          </p:nvSpPr>
          <p:spPr bwMode="auto">
            <a:xfrm rot="8716294">
              <a:off x="2367873" y="489398"/>
              <a:ext cx="81525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 extrusionOk="0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5"/>
            <p:cNvSpPr/>
            <p:nvPr/>
          </p:nvSpPr>
          <p:spPr bwMode="auto">
            <a:xfrm rot="8716294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 extrusionOk="0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6"/>
            <p:cNvSpPr/>
            <p:nvPr/>
          </p:nvSpPr>
          <p:spPr bwMode="auto">
            <a:xfrm rot="8716294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67"/>
            <p:cNvSpPr/>
            <p:nvPr/>
          </p:nvSpPr>
          <p:spPr bwMode="auto">
            <a:xfrm rot="8716294">
              <a:off x="1834765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68"/>
            <p:cNvSpPr/>
            <p:nvPr/>
          </p:nvSpPr>
          <p:spPr bwMode="auto">
            <a:xfrm rot="8716294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69"/>
            <p:cNvSpPr/>
            <p:nvPr/>
          </p:nvSpPr>
          <p:spPr bwMode="auto">
            <a:xfrm rot="8716294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0"/>
            <p:cNvSpPr/>
            <p:nvPr/>
          </p:nvSpPr>
          <p:spPr bwMode="auto">
            <a:xfrm rot="7484128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 extrusionOk="0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clair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905"/>
          <p:cNvGrpSpPr/>
          <p:nvPr userDrawn="1"/>
        </p:nvGrpSpPr>
        <p:grpSpPr bwMode="auto">
          <a:xfrm>
            <a:off x="5646189" y="-56618"/>
            <a:ext cx="3577789" cy="5281077"/>
            <a:chOff x="5646189" y="-56618"/>
            <a:chExt cx="3577789" cy="5281077"/>
          </a:xfrm>
          <a:solidFill>
            <a:schemeClr val="bg2">
              <a:alpha val="5000"/>
            </a:schemeClr>
          </a:solidFill>
        </p:grpSpPr>
        <p:sp>
          <p:nvSpPr>
            <p:cNvPr id="5" name="Forme libre : forme 906"/>
            <p:cNvSpPr/>
            <p:nvPr/>
          </p:nvSpPr>
          <p:spPr bwMode="auto">
            <a:xfrm rot="8716294">
              <a:off x="5849244" y="2601865"/>
              <a:ext cx="81391" cy="44198"/>
            </a:xfrm>
            <a:custGeom>
              <a:avLst/>
              <a:gdLst>
                <a:gd name="connsiteX0" fmla="*/ 0 w 81391"/>
                <a:gd name="connsiteY0" fmla="*/ 44199 h 44199"/>
                <a:gd name="connsiteX1" fmla="*/ 0 w 81391"/>
                <a:gd name="connsiteY1" fmla="*/ 0 h 44199"/>
                <a:gd name="connsiteX2" fmla="*/ 81391 w 81391"/>
                <a:gd name="connsiteY2" fmla="*/ 0 h 44199"/>
                <a:gd name="connsiteX3" fmla="*/ 44834 w 81391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391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81391" y="0"/>
                  </a:lnTo>
                  <a:lnTo>
                    <a:pt x="44834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orme libre : forme 907"/>
            <p:cNvSpPr/>
            <p:nvPr/>
          </p:nvSpPr>
          <p:spPr bwMode="auto">
            <a:xfrm rot="13089394">
              <a:off x="5767060" y="2734286"/>
              <a:ext cx="230958" cy="317148"/>
            </a:xfrm>
            <a:custGeom>
              <a:avLst/>
              <a:gdLst>
                <a:gd name="connsiteX0" fmla="*/ 230958 w 230958"/>
                <a:gd name="connsiteY0" fmla="*/ 274842 h 317148"/>
                <a:gd name="connsiteX1" fmla="*/ 226070 w 230958"/>
                <a:gd name="connsiteY1" fmla="*/ 278187 h 317148"/>
                <a:gd name="connsiteX2" fmla="*/ 91597 w 230958"/>
                <a:gd name="connsiteY2" fmla="*/ 316985 h 317148"/>
                <a:gd name="connsiteX3" fmla="*/ 23727 w 230958"/>
                <a:gd name="connsiteY3" fmla="*/ 289395 h 317148"/>
                <a:gd name="connsiteX4" fmla="*/ 0 w 230958"/>
                <a:gd name="connsiteY4" fmla="*/ 194488 h 317148"/>
                <a:gd name="connsiteX5" fmla="*/ 0 w 230958"/>
                <a:gd name="connsiteY5" fmla="*/ 26192 h 317148"/>
                <a:gd name="connsiteX6" fmla="*/ 50486 w 230958"/>
                <a:gd name="connsiteY6" fmla="*/ 0 h 317148"/>
                <a:gd name="connsiteX7" fmla="*/ 73727 w 230958"/>
                <a:gd name="connsiteY7" fmla="*/ 35393 h 317148"/>
                <a:gd name="connsiteX8" fmla="*/ 74492 w 230958"/>
                <a:gd name="connsiteY8" fmla="*/ 142068 h 317148"/>
                <a:gd name="connsiteX9" fmla="*/ 87734 w 230958"/>
                <a:gd name="connsiteY9" fmla="*/ 233665 h 317148"/>
                <a:gd name="connsiteX10" fmla="*/ 153949 w 230958"/>
                <a:gd name="connsiteY10" fmla="*/ 270083 h 317148"/>
                <a:gd name="connsiteX11" fmla="*/ 203610 w 230958"/>
                <a:gd name="connsiteY11" fmla="*/ 261254 h 317148"/>
                <a:gd name="connsiteX12" fmla="*/ 218153 w 230958"/>
                <a:gd name="connsiteY12" fmla="*/ 255342 h 3171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30958" h="317148" extrusionOk="0">
                  <a:moveTo>
                    <a:pt x="230958" y="274842"/>
                  </a:moveTo>
                  <a:lnTo>
                    <a:pt x="226070" y="278187"/>
                  </a:lnTo>
                  <a:cubicBezTo>
                    <a:pt x="177676" y="304466"/>
                    <a:pt x="125946" y="314915"/>
                    <a:pt x="91597" y="316985"/>
                  </a:cubicBezTo>
                  <a:cubicBezTo>
                    <a:pt x="66215" y="318640"/>
                    <a:pt x="41385" y="307605"/>
                    <a:pt x="23727" y="289395"/>
                  </a:cubicBezTo>
                  <a:cubicBezTo>
                    <a:pt x="4966" y="271187"/>
                    <a:pt x="0" y="239734"/>
                    <a:pt x="0" y="194488"/>
                  </a:cubicBezTo>
                  <a:lnTo>
                    <a:pt x="0" y="26192"/>
                  </a:lnTo>
                  <a:lnTo>
                    <a:pt x="50486" y="0"/>
                  </a:lnTo>
                  <a:lnTo>
                    <a:pt x="73727" y="35393"/>
                  </a:lnTo>
                  <a:lnTo>
                    <a:pt x="74492" y="142068"/>
                  </a:lnTo>
                  <a:cubicBezTo>
                    <a:pt x="72836" y="172968"/>
                    <a:pt x="77802" y="204420"/>
                    <a:pt x="87734" y="233665"/>
                  </a:cubicBezTo>
                  <a:cubicBezTo>
                    <a:pt x="96564" y="257944"/>
                    <a:pt x="119186" y="270083"/>
                    <a:pt x="153949" y="270083"/>
                  </a:cubicBezTo>
                  <a:cubicBezTo>
                    <a:pt x="171055" y="269531"/>
                    <a:pt x="187608" y="266220"/>
                    <a:pt x="203610" y="261254"/>
                  </a:cubicBezTo>
                  <a:lnTo>
                    <a:pt x="218153" y="25534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orme libre : forme 908"/>
            <p:cNvSpPr/>
            <p:nvPr/>
          </p:nvSpPr>
          <p:spPr bwMode="auto">
            <a:xfrm rot="8716294">
              <a:off x="5912695" y="25322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909"/>
            <p:cNvSpPr/>
            <p:nvPr/>
          </p:nvSpPr>
          <p:spPr bwMode="auto">
            <a:xfrm rot="8716294">
              <a:off x="5857614" y="2424677"/>
              <a:ext cx="112409" cy="115397"/>
            </a:xfrm>
            <a:custGeom>
              <a:avLst/>
              <a:gdLst>
                <a:gd name="connsiteX0" fmla="*/ 17477 w 112409"/>
                <a:gd name="connsiteY0" fmla="*/ 101182 h 115397"/>
                <a:gd name="connsiteX1" fmla="*/ 0 w 112409"/>
                <a:gd name="connsiteY1" fmla="*/ 59790 h 115397"/>
                <a:gd name="connsiteX2" fmla="*/ 0 w 112409"/>
                <a:gd name="connsiteY2" fmla="*/ 58869 h 115397"/>
                <a:gd name="connsiteX3" fmla="*/ 17477 w 112409"/>
                <a:gd name="connsiteY3" fmla="*/ 17477 h 115397"/>
                <a:gd name="connsiteX4" fmla="*/ 58869 w 112409"/>
                <a:gd name="connsiteY4" fmla="*/ 0 h 115397"/>
                <a:gd name="connsiteX5" fmla="*/ 100263 w 112409"/>
                <a:gd name="connsiteY5" fmla="*/ 17477 h 115397"/>
                <a:gd name="connsiteX6" fmla="*/ 112409 w 112409"/>
                <a:gd name="connsiteY6" fmla="*/ 35332 h 115397"/>
                <a:gd name="connsiteX7" fmla="*/ 46186 w 112409"/>
                <a:gd name="connsiteY7" fmla="*/ 115397 h 115397"/>
                <a:gd name="connsiteX8" fmla="*/ 36449 w 112409"/>
                <a:gd name="connsiteY8" fmla="*/ 113599 h 115397"/>
                <a:gd name="connsiteX9" fmla="*/ 17477 w 112409"/>
                <a:gd name="connsiteY9" fmla="*/ 101182 h 1153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2409" h="115397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39"/>
                    <a:pt x="100263" y="17477"/>
                  </a:cubicBezTo>
                  <a:lnTo>
                    <a:pt x="112409" y="35332"/>
                  </a:lnTo>
                  <a:lnTo>
                    <a:pt x="46186" y="115397"/>
                  </a:lnTo>
                  <a:lnTo>
                    <a:pt x="36449" y="113599"/>
                  </a:lnTo>
                  <a:cubicBezTo>
                    <a:pt x="29435" y="110840"/>
                    <a:pt x="22996" y="106701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910"/>
            <p:cNvSpPr/>
            <p:nvPr/>
          </p:nvSpPr>
          <p:spPr bwMode="auto">
            <a:xfrm rot="8716294">
              <a:off x="5881807" y="2341768"/>
              <a:ext cx="26879" cy="32498"/>
            </a:xfrm>
            <a:custGeom>
              <a:avLst/>
              <a:gdLst>
                <a:gd name="connsiteX0" fmla="*/ 0 w 26879"/>
                <a:gd name="connsiteY0" fmla="*/ 32498 h 32498"/>
                <a:gd name="connsiteX1" fmla="*/ 10867 w 26879"/>
                <a:gd name="connsiteY1" fmla="*/ 6761 h 32498"/>
                <a:gd name="connsiteX2" fmla="*/ 26879 w 26879"/>
                <a:gd name="connsiteY2" fmla="*/ 0 h 324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6879" h="32498" extrusionOk="0">
                  <a:moveTo>
                    <a:pt x="0" y="32498"/>
                  </a:moveTo>
                  <a:lnTo>
                    <a:pt x="10867" y="6761"/>
                  </a:lnTo>
                  <a:lnTo>
                    <a:pt x="26879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11"/>
            <p:cNvSpPr/>
            <p:nvPr/>
          </p:nvSpPr>
          <p:spPr bwMode="auto">
            <a:xfrm rot="8716294">
              <a:off x="5913671" y="466578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912"/>
            <p:cNvSpPr/>
            <p:nvPr/>
          </p:nvSpPr>
          <p:spPr bwMode="auto">
            <a:xfrm rot="8716294">
              <a:off x="6003062" y="469502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913"/>
            <p:cNvSpPr/>
            <p:nvPr/>
          </p:nvSpPr>
          <p:spPr bwMode="auto">
            <a:xfrm rot="8716294">
              <a:off x="5958213" y="460874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914"/>
            <p:cNvSpPr/>
            <p:nvPr/>
          </p:nvSpPr>
          <p:spPr bwMode="auto">
            <a:xfrm rot="8716294">
              <a:off x="5801437" y="47543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915"/>
            <p:cNvSpPr/>
            <p:nvPr/>
          </p:nvSpPr>
          <p:spPr bwMode="auto">
            <a:xfrm rot="8716294">
              <a:off x="5676534" y="454565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916"/>
            <p:cNvSpPr/>
            <p:nvPr/>
          </p:nvSpPr>
          <p:spPr bwMode="auto">
            <a:xfrm rot="8716294">
              <a:off x="5768458" y="4370657"/>
              <a:ext cx="172989" cy="350829"/>
            </a:xfrm>
            <a:custGeom>
              <a:avLst/>
              <a:gdLst>
                <a:gd name="connsiteX0" fmla="*/ 25299 w 172989"/>
                <a:gd name="connsiteY0" fmla="*/ 321238 h 350829"/>
                <a:gd name="connsiteX1" fmla="*/ 0 w 172989"/>
                <a:gd name="connsiteY1" fmla="*/ 220042 h 350829"/>
                <a:gd name="connsiteX2" fmla="*/ 0 w 172989"/>
                <a:gd name="connsiteY2" fmla="*/ 40596 h 350829"/>
                <a:gd name="connsiteX3" fmla="*/ 78250 w 172989"/>
                <a:gd name="connsiteY3" fmla="*/ 0 h 350829"/>
                <a:gd name="connsiteX4" fmla="*/ 79427 w 172989"/>
                <a:gd name="connsiteY4" fmla="*/ 164149 h 350829"/>
                <a:gd name="connsiteX5" fmla="*/ 93547 w 172989"/>
                <a:gd name="connsiteY5" fmla="*/ 261815 h 350829"/>
                <a:gd name="connsiteX6" fmla="*/ 164149 w 172989"/>
                <a:gd name="connsiteY6" fmla="*/ 300646 h 350829"/>
                <a:gd name="connsiteX7" fmla="*/ 172989 w 172989"/>
                <a:gd name="connsiteY7" fmla="*/ 299074 h 350829"/>
                <a:gd name="connsiteX8" fmla="*/ 134278 w 172989"/>
                <a:gd name="connsiteY8" fmla="*/ 345877 h 350829"/>
                <a:gd name="connsiteX9" fmla="*/ 97665 w 172989"/>
                <a:gd name="connsiteY9" fmla="*/ 350655 h 350829"/>
                <a:gd name="connsiteX10" fmla="*/ 25299 w 17298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2989" h="350829" extrusionOk="0">
                  <a:moveTo>
                    <a:pt x="25299" y="321238"/>
                  </a:moveTo>
                  <a:cubicBezTo>
                    <a:pt x="5295" y="301822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lnTo>
                    <a:pt x="172989" y="299074"/>
                  </a:lnTo>
                  <a:lnTo>
                    <a:pt x="134278" y="345877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917"/>
            <p:cNvSpPr/>
            <p:nvPr/>
          </p:nvSpPr>
          <p:spPr bwMode="auto">
            <a:xfrm rot="8716294">
              <a:off x="5891615" y="479527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918"/>
            <p:cNvSpPr/>
            <p:nvPr/>
          </p:nvSpPr>
          <p:spPr bwMode="auto">
            <a:xfrm rot="8716294">
              <a:off x="6202770" y="44156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919"/>
            <p:cNvSpPr/>
            <p:nvPr/>
          </p:nvSpPr>
          <p:spPr bwMode="auto">
            <a:xfrm rot="8716294">
              <a:off x="6292162" y="444487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920"/>
            <p:cNvSpPr/>
            <p:nvPr/>
          </p:nvSpPr>
          <p:spPr bwMode="auto">
            <a:xfrm rot="8716294">
              <a:off x="6090536" y="45041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921"/>
            <p:cNvSpPr/>
            <p:nvPr/>
          </p:nvSpPr>
          <p:spPr bwMode="auto">
            <a:xfrm rot="8716294">
              <a:off x="5965634" y="42955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922"/>
            <p:cNvSpPr/>
            <p:nvPr/>
          </p:nvSpPr>
          <p:spPr bwMode="auto">
            <a:xfrm rot="8716294">
              <a:off x="6180714" y="454512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923"/>
            <p:cNvSpPr/>
            <p:nvPr/>
          </p:nvSpPr>
          <p:spPr bwMode="auto">
            <a:xfrm rot="8716294">
              <a:off x="5939263" y="439552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924"/>
            <p:cNvSpPr/>
            <p:nvPr/>
          </p:nvSpPr>
          <p:spPr bwMode="auto">
            <a:xfrm rot="7484128">
              <a:off x="6285645" y="473647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925"/>
            <p:cNvSpPr/>
            <p:nvPr/>
          </p:nvSpPr>
          <p:spPr bwMode="auto">
            <a:xfrm rot="13089394">
              <a:off x="6390465" y="470301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926"/>
            <p:cNvSpPr/>
            <p:nvPr/>
          </p:nvSpPr>
          <p:spPr bwMode="auto">
            <a:xfrm rot="8716294">
              <a:off x="6576050" y="451133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927"/>
            <p:cNvSpPr/>
            <p:nvPr/>
          </p:nvSpPr>
          <p:spPr bwMode="auto">
            <a:xfrm rot="8716294">
              <a:off x="6524245" y="44077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928"/>
            <p:cNvSpPr/>
            <p:nvPr/>
          </p:nvSpPr>
          <p:spPr bwMode="auto">
            <a:xfrm rot="8716294">
              <a:off x="6280999" y="44379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929"/>
            <p:cNvSpPr/>
            <p:nvPr/>
          </p:nvSpPr>
          <p:spPr bwMode="auto">
            <a:xfrm rot="8716294">
              <a:off x="6458451" y="427871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930"/>
            <p:cNvSpPr/>
            <p:nvPr/>
          </p:nvSpPr>
          <p:spPr bwMode="auto">
            <a:xfrm rot="8716294">
              <a:off x="5769872" y="3510436"/>
              <a:ext cx="90341" cy="46972"/>
            </a:xfrm>
            <a:custGeom>
              <a:avLst/>
              <a:gdLst>
                <a:gd name="connsiteX0" fmla="*/ 0 w 90341"/>
                <a:gd name="connsiteY0" fmla="*/ 44199 h 46972"/>
                <a:gd name="connsiteX1" fmla="*/ 0 w 90341"/>
                <a:gd name="connsiteY1" fmla="*/ 0 h 46972"/>
                <a:gd name="connsiteX2" fmla="*/ 90341 w 90341"/>
                <a:gd name="connsiteY2" fmla="*/ 0 h 46972"/>
                <a:gd name="connsiteX3" fmla="*/ 51490 w 90341"/>
                <a:gd name="connsiteY3" fmla="*/ 46972 h 46972"/>
                <a:gd name="connsiteX4" fmla="*/ 51490 w 90341"/>
                <a:gd name="connsiteY4" fmla="*/ 44199 h 46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0341" h="46972" extrusionOk="0">
                  <a:moveTo>
                    <a:pt x="0" y="44199"/>
                  </a:moveTo>
                  <a:lnTo>
                    <a:pt x="0" y="0"/>
                  </a:lnTo>
                  <a:lnTo>
                    <a:pt x="90341" y="0"/>
                  </a:lnTo>
                  <a:lnTo>
                    <a:pt x="51490" y="46972"/>
                  </a:lnTo>
                  <a:lnTo>
                    <a:pt x="5149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931"/>
            <p:cNvSpPr/>
            <p:nvPr/>
          </p:nvSpPr>
          <p:spPr bwMode="auto">
            <a:xfrm rot="8716294">
              <a:off x="5792620" y="3203487"/>
              <a:ext cx="140657" cy="113060"/>
            </a:xfrm>
            <a:custGeom>
              <a:avLst/>
              <a:gdLst>
                <a:gd name="connsiteX0" fmla="*/ 81109 w 140657"/>
                <a:gd name="connsiteY0" fmla="*/ 113060 h 113060"/>
                <a:gd name="connsiteX1" fmla="*/ 81108 w 140657"/>
                <a:gd name="connsiteY1" fmla="*/ 69717 h 113060"/>
                <a:gd name="connsiteX2" fmla="*/ 81108 w 140657"/>
                <a:gd name="connsiteY2" fmla="*/ 65616 h 113060"/>
                <a:gd name="connsiteX3" fmla="*/ 60604 w 140657"/>
                <a:gd name="connsiteY3" fmla="*/ 50123 h 113060"/>
                <a:gd name="connsiteX4" fmla="*/ 0 w 140657"/>
                <a:gd name="connsiteY4" fmla="*/ 50123 h 113060"/>
                <a:gd name="connsiteX5" fmla="*/ 0 w 140657"/>
                <a:gd name="connsiteY5" fmla="*/ 0 h 113060"/>
                <a:gd name="connsiteX6" fmla="*/ 85209 w 140657"/>
                <a:gd name="connsiteY6" fmla="*/ 0 h 113060"/>
                <a:gd name="connsiteX7" fmla="*/ 138458 w 140657"/>
                <a:gd name="connsiteY7" fmla="*/ 27874 h 113060"/>
                <a:gd name="connsiteX8" fmla="*/ 140657 w 140657"/>
                <a:gd name="connsiteY8" fmla="*/ 41065 h 1130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0657" h="113060" extrusionOk="0">
                  <a:moveTo>
                    <a:pt x="81109" y="113060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40657" y="4106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932"/>
            <p:cNvSpPr/>
            <p:nvPr/>
          </p:nvSpPr>
          <p:spPr bwMode="auto">
            <a:xfrm rot="8716294">
              <a:off x="5847477" y="312420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933"/>
            <p:cNvSpPr/>
            <p:nvPr/>
          </p:nvSpPr>
          <p:spPr bwMode="auto">
            <a:xfrm rot="8716294">
              <a:off x="5773507" y="3354505"/>
              <a:ext cx="103435" cy="76949"/>
            </a:xfrm>
            <a:custGeom>
              <a:avLst/>
              <a:gdLst>
                <a:gd name="connsiteX0" fmla="*/ 43288 w 103435"/>
                <a:gd name="connsiteY0" fmla="*/ 76949 h 76949"/>
                <a:gd name="connsiteX1" fmla="*/ 43288 w 103435"/>
                <a:gd name="connsiteY1" fmla="*/ 16404 h 76949"/>
                <a:gd name="connsiteX2" fmla="*/ 0 w 103435"/>
                <a:gd name="connsiteY2" fmla="*/ 16404 h 76949"/>
                <a:gd name="connsiteX3" fmla="*/ 0 w 103435"/>
                <a:gd name="connsiteY3" fmla="*/ 2278 h 76949"/>
                <a:gd name="connsiteX4" fmla="*/ 103435 w 103435"/>
                <a:gd name="connsiteY4" fmla="*/ 0 h 76949"/>
                <a:gd name="connsiteX5" fmla="*/ 103435 w 103435"/>
                <a:gd name="connsiteY5" fmla="*/ 4230 h 76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76949" extrusionOk="0">
                  <a:moveTo>
                    <a:pt x="43288" y="76949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42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934"/>
            <p:cNvSpPr/>
            <p:nvPr/>
          </p:nvSpPr>
          <p:spPr bwMode="auto">
            <a:xfrm rot="7484128">
              <a:off x="5840960" y="34158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935"/>
            <p:cNvSpPr/>
            <p:nvPr/>
          </p:nvSpPr>
          <p:spPr bwMode="auto">
            <a:xfrm rot="13089394">
              <a:off x="5945780" y="338233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936"/>
            <p:cNvSpPr/>
            <p:nvPr/>
          </p:nvSpPr>
          <p:spPr bwMode="auto">
            <a:xfrm rot="8716294">
              <a:off x="6131365" y="319065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937"/>
            <p:cNvSpPr/>
            <p:nvPr/>
          </p:nvSpPr>
          <p:spPr bwMode="auto">
            <a:xfrm rot="8716294">
              <a:off x="6079560" y="308706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938"/>
            <p:cNvSpPr/>
            <p:nvPr/>
          </p:nvSpPr>
          <p:spPr bwMode="auto">
            <a:xfrm rot="8716294">
              <a:off x="5836314" y="31172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939"/>
            <p:cNvSpPr/>
            <p:nvPr/>
          </p:nvSpPr>
          <p:spPr bwMode="auto">
            <a:xfrm rot="8716294">
              <a:off x="6013766" y="295804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940"/>
            <p:cNvSpPr/>
            <p:nvPr/>
          </p:nvSpPr>
          <p:spPr bwMode="auto">
            <a:xfrm rot="8716294">
              <a:off x="5720177" y="4097348"/>
              <a:ext cx="142168" cy="131086"/>
            </a:xfrm>
            <a:custGeom>
              <a:avLst/>
              <a:gdLst>
                <a:gd name="connsiteX0" fmla="*/ 81108 w 142168"/>
                <a:gd name="connsiteY0" fmla="*/ 131086 h 131086"/>
                <a:gd name="connsiteX1" fmla="*/ 81108 w 142168"/>
                <a:gd name="connsiteY1" fmla="*/ 69717 h 131086"/>
                <a:gd name="connsiteX2" fmla="*/ 81108 w 142168"/>
                <a:gd name="connsiteY2" fmla="*/ 65616 h 131086"/>
                <a:gd name="connsiteX3" fmla="*/ 60604 w 142168"/>
                <a:gd name="connsiteY3" fmla="*/ 50123 h 131086"/>
                <a:gd name="connsiteX4" fmla="*/ 0 w 142168"/>
                <a:gd name="connsiteY4" fmla="*/ 50123 h 131086"/>
                <a:gd name="connsiteX5" fmla="*/ 0 w 142168"/>
                <a:gd name="connsiteY5" fmla="*/ 0 h 131086"/>
                <a:gd name="connsiteX6" fmla="*/ 85209 w 142168"/>
                <a:gd name="connsiteY6" fmla="*/ 0 h 131086"/>
                <a:gd name="connsiteX7" fmla="*/ 142167 w 142168"/>
                <a:gd name="connsiteY7" fmla="*/ 50123 h 131086"/>
                <a:gd name="connsiteX8" fmla="*/ 142168 w 142168"/>
                <a:gd name="connsiteY8" fmla="*/ 57264 h 131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31086" extrusionOk="0">
                  <a:moveTo>
                    <a:pt x="81108" y="131086"/>
                  </a:moveTo>
                  <a:lnTo>
                    <a:pt x="81108" y="69717"/>
                  </a:lnTo>
                  <a:cubicBezTo>
                    <a:pt x="81108" y="68350"/>
                    <a:pt x="81109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lnTo>
                    <a:pt x="142168" y="572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941"/>
            <p:cNvSpPr/>
            <p:nvPr/>
          </p:nvSpPr>
          <p:spPr bwMode="auto">
            <a:xfrm rot="8716294">
              <a:off x="5781545" y="403405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942"/>
            <p:cNvSpPr/>
            <p:nvPr/>
          </p:nvSpPr>
          <p:spPr bwMode="auto">
            <a:xfrm rot="8716294">
              <a:off x="5736695" y="394777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943"/>
            <p:cNvSpPr/>
            <p:nvPr/>
          </p:nvSpPr>
          <p:spPr bwMode="auto">
            <a:xfrm rot="8716294">
              <a:off x="5702441" y="4247935"/>
              <a:ext cx="103435" cy="94974"/>
            </a:xfrm>
            <a:custGeom>
              <a:avLst/>
              <a:gdLst>
                <a:gd name="connsiteX0" fmla="*/ 43288 w 103435"/>
                <a:gd name="connsiteY0" fmla="*/ 94974 h 94974"/>
                <a:gd name="connsiteX1" fmla="*/ 43288 w 103435"/>
                <a:gd name="connsiteY1" fmla="*/ 16404 h 94974"/>
                <a:gd name="connsiteX2" fmla="*/ 0 w 103435"/>
                <a:gd name="connsiteY2" fmla="*/ 16404 h 94974"/>
                <a:gd name="connsiteX3" fmla="*/ 0 w 103435"/>
                <a:gd name="connsiteY3" fmla="*/ 2278 h 94974"/>
                <a:gd name="connsiteX4" fmla="*/ 103435 w 103435"/>
                <a:gd name="connsiteY4" fmla="*/ 0 h 94974"/>
                <a:gd name="connsiteX5" fmla="*/ 103435 w 103435"/>
                <a:gd name="connsiteY5" fmla="*/ 22255 h 949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94974" extrusionOk="0">
                  <a:moveTo>
                    <a:pt x="43288" y="94974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22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944"/>
            <p:cNvSpPr/>
            <p:nvPr/>
          </p:nvSpPr>
          <p:spPr bwMode="auto">
            <a:xfrm rot="8716294">
              <a:off x="5981252" y="375465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945"/>
            <p:cNvSpPr/>
            <p:nvPr/>
          </p:nvSpPr>
          <p:spPr bwMode="auto">
            <a:xfrm rot="8716294">
              <a:off x="6070644" y="378389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946"/>
            <p:cNvSpPr/>
            <p:nvPr/>
          </p:nvSpPr>
          <p:spPr bwMode="auto">
            <a:xfrm rot="8716294">
              <a:off x="5869018" y="384320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947"/>
            <p:cNvSpPr/>
            <p:nvPr/>
          </p:nvSpPr>
          <p:spPr bwMode="auto">
            <a:xfrm rot="8716294">
              <a:off x="5744116" y="363452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948"/>
            <p:cNvSpPr/>
            <p:nvPr/>
          </p:nvSpPr>
          <p:spPr bwMode="auto">
            <a:xfrm rot="8716294">
              <a:off x="5959196" y="388415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949"/>
            <p:cNvSpPr/>
            <p:nvPr/>
          </p:nvSpPr>
          <p:spPr bwMode="auto">
            <a:xfrm rot="8716294">
              <a:off x="5756235" y="3750459"/>
              <a:ext cx="38930" cy="44503"/>
            </a:xfrm>
            <a:custGeom>
              <a:avLst/>
              <a:gdLst>
                <a:gd name="connsiteX0" fmla="*/ 2222 w 38930"/>
                <a:gd name="connsiteY0" fmla="*/ 44504 h 44504"/>
                <a:gd name="connsiteX1" fmla="*/ 0 w 38930"/>
                <a:gd name="connsiteY1" fmla="*/ 39242 h 44504"/>
                <a:gd name="connsiteX2" fmla="*/ 0 w 38930"/>
                <a:gd name="connsiteY2" fmla="*/ 38638 h 44504"/>
                <a:gd name="connsiteX3" fmla="*/ 11471 w 38930"/>
                <a:gd name="connsiteY3" fmla="*/ 11471 h 44504"/>
                <a:gd name="connsiteX4" fmla="*/ 38638 w 38930"/>
                <a:gd name="connsiteY4" fmla="*/ 0 h 44504"/>
                <a:gd name="connsiteX5" fmla="*/ 38930 w 38930"/>
                <a:gd name="connsiteY5" fmla="*/ 123 h 44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38930" h="44504" extrusionOk="0">
                  <a:moveTo>
                    <a:pt x="2222" y="44504"/>
                  </a:moveTo>
                  <a:lnTo>
                    <a:pt x="0" y="39242"/>
                  </a:lnTo>
                  <a:lnTo>
                    <a:pt x="0" y="38638"/>
                  </a:lnTo>
                  <a:cubicBezTo>
                    <a:pt x="0" y="28375"/>
                    <a:pt x="4226" y="18716"/>
                    <a:pt x="11471" y="11471"/>
                  </a:cubicBezTo>
                  <a:cubicBezTo>
                    <a:pt x="18716" y="4226"/>
                    <a:pt x="28376" y="0"/>
                    <a:pt x="38638" y="0"/>
                  </a:cubicBezTo>
                  <a:lnTo>
                    <a:pt x="38930" y="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950"/>
            <p:cNvSpPr/>
            <p:nvPr/>
          </p:nvSpPr>
          <p:spPr bwMode="auto">
            <a:xfrm rot="7484128">
              <a:off x="6064127" y="40755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951"/>
            <p:cNvSpPr/>
            <p:nvPr/>
          </p:nvSpPr>
          <p:spPr bwMode="auto">
            <a:xfrm rot="13089394">
              <a:off x="6168947" y="404203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952"/>
            <p:cNvSpPr/>
            <p:nvPr/>
          </p:nvSpPr>
          <p:spPr bwMode="auto">
            <a:xfrm rot="8716294">
              <a:off x="6354532" y="385035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953"/>
            <p:cNvSpPr/>
            <p:nvPr/>
          </p:nvSpPr>
          <p:spPr bwMode="auto">
            <a:xfrm rot="8716294">
              <a:off x="6302727" y="374676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954"/>
            <p:cNvSpPr/>
            <p:nvPr/>
          </p:nvSpPr>
          <p:spPr bwMode="auto">
            <a:xfrm rot="8716294">
              <a:off x="6059481" y="37769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955"/>
            <p:cNvSpPr/>
            <p:nvPr/>
          </p:nvSpPr>
          <p:spPr bwMode="auto">
            <a:xfrm rot="8716294">
              <a:off x="6236933" y="361774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956"/>
            <p:cNvSpPr/>
            <p:nvPr/>
          </p:nvSpPr>
          <p:spPr bwMode="auto">
            <a:xfrm rot="8716294">
              <a:off x="5646341" y="5012072"/>
              <a:ext cx="61128" cy="44198"/>
            </a:xfrm>
            <a:custGeom>
              <a:avLst/>
              <a:gdLst>
                <a:gd name="connsiteX0" fmla="*/ 0 w 61128"/>
                <a:gd name="connsiteY0" fmla="*/ 44199 h 44199"/>
                <a:gd name="connsiteX1" fmla="*/ 0 w 61128"/>
                <a:gd name="connsiteY1" fmla="*/ 0 h 44199"/>
                <a:gd name="connsiteX2" fmla="*/ 61128 w 61128"/>
                <a:gd name="connsiteY2" fmla="*/ 0 h 44199"/>
                <a:gd name="connsiteX3" fmla="*/ 24570 w 61128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128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61128" y="0"/>
                  </a:lnTo>
                  <a:lnTo>
                    <a:pt x="24570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957"/>
            <p:cNvSpPr/>
            <p:nvPr/>
          </p:nvSpPr>
          <p:spPr bwMode="auto">
            <a:xfrm rot="8716294">
              <a:off x="5686469" y="4948149"/>
              <a:ext cx="225182" cy="162840"/>
            </a:xfrm>
            <a:custGeom>
              <a:avLst/>
              <a:gdLst>
                <a:gd name="connsiteX0" fmla="*/ 6986 w 225182"/>
                <a:gd name="connsiteY0" fmla="*/ 162840 h 162840"/>
                <a:gd name="connsiteX1" fmla="*/ 0 w 225182"/>
                <a:gd name="connsiteY1" fmla="*/ 153167 h 162840"/>
                <a:gd name="connsiteX2" fmla="*/ 127370 w 225182"/>
                <a:gd name="connsiteY2" fmla="*/ 33321 h 162840"/>
                <a:gd name="connsiteX3" fmla="*/ 191862 w 225182"/>
                <a:gd name="connsiteY3" fmla="*/ 0 h 162840"/>
                <a:gd name="connsiteX4" fmla="*/ 196795 w 225182"/>
                <a:gd name="connsiteY4" fmla="*/ 1164 h 162840"/>
                <a:gd name="connsiteX5" fmla="*/ 219028 w 225182"/>
                <a:gd name="connsiteY5" fmla="*/ 16575 h 162840"/>
                <a:gd name="connsiteX6" fmla="*/ 225182 w 225182"/>
                <a:gd name="connsiteY6" fmla="*/ 39770 h 162840"/>
                <a:gd name="connsiteX7" fmla="*/ 194012 w 225182"/>
                <a:gd name="connsiteY7" fmla="*/ 81689 h 162840"/>
                <a:gd name="connsiteX8" fmla="*/ 194548 w 225182"/>
                <a:gd name="connsiteY8" fmla="*/ 81689 h 1628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182" h="162840" extrusionOk="0">
                  <a:moveTo>
                    <a:pt x="6986" y="162840"/>
                  </a:moveTo>
                  <a:lnTo>
                    <a:pt x="0" y="153167"/>
                  </a:lnTo>
                  <a:lnTo>
                    <a:pt x="127370" y="33321"/>
                  </a:lnTo>
                  <a:cubicBezTo>
                    <a:pt x="143493" y="14511"/>
                    <a:pt x="166602" y="2687"/>
                    <a:pt x="191862" y="0"/>
                  </a:cubicBezTo>
                  <a:lnTo>
                    <a:pt x="196795" y="1164"/>
                  </a:lnTo>
                  <a:lnTo>
                    <a:pt x="219028" y="16575"/>
                  </a:lnTo>
                  <a:lnTo>
                    <a:pt x="225182" y="39770"/>
                  </a:lnTo>
                  <a:cubicBezTo>
                    <a:pt x="223570" y="58580"/>
                    <a:pt x="211208" y="74165"/>
                    <a:pt x="194012" y="81689"/>
                  </a:cubicBezTo>
                  <a:lnTo>
                    <a:pt x="19454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958"/>
            <p:cNvSpPr/>
            <p:nvPr/>
          </p:nvSpPr>
          <p:spPr bwMode="auto">
            <a:xfrm rot="8716294">
              <a:off x="5646189" y="4843185"/>
              <a:ext cx="103263" cy="109760"/>
            </a:xfrm>
            <a:custGeom>
              <a:avLst/>
              <a:gdLst>
                <a:gd name="connsiteX0" fmla="*/ 17478 w 103263"/>
                <a:gd name="connsiteY0" fmla="*/ 101182 h 109760"/>
                <a:gd name="connsiteX1" fmla="*/ 0 w 103263"/>
                <a:gd name="connsiteY1" fmla="*/ 59790 h 109760"/>
                <a:gd name="connsiteX2" fmla="*/ 0 w 103263"/>
                <a:gd name="connsiteY2" fmla="*/ 58869 h 109760"/>
                <a:gd name="connsiteX3" fmla="*/ 17477 w 103263"/>
                <a:gd name="connsiteY3" fmla="*/ 17477 h 109760"/>
                <a:gd name="connsiteX4" fmla="*/ 58869 w 103263"/>
                <a:gd name="connsiteY4" fmla="*/ 0 h 109760"/>
                <a:gd name="connsiteX5" fmla="*/ 100262 w 103263"/>
                <a:gd name="connsiteY5" fmla="*/ 17478 h 109760"/>
                <a:gd name="connsiteX6" fmla="*/ 103263 w 103263"/>
                <a:gd name="connsiteY6" fmla="*/ 21889 h 109760"/>
                <a:gd name="connsiteX7" fmla="*/ 30583 w 103263"/>
                <a:gd name="connsiteY7" fmla="*/ 109760 h 1097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263" h="109760" extrusionOk="0">
                  <a:moveTo>
                    <a:pt x="17478" y="101182"/>
                  </a:moveTo>
                  <a:cubicBezTo>
                    <a:pt x="6440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2"/>
                    <a:pt x="6439" y="28515"/>
                    <a:pt x="17477" y="17477"/>
                  </a:cubicBezTo>
                  <a:cubicBezTo>
                    <a:pt x="28515" y="6439"/>
                    <a:pt x="43232" y="0"/>
                    <a:pt x="58869" y="0"/>
                  </a:cubicBezTo>
                  <a:cubicBezTo>
                    <a:pt x="74507" y="0"/>
                    <a:pt x="89224" y="6440"/>
                    <a:pt x="100262" y="17478"/>
                  </a:cubicBezTo>
                  <a:lnTo>
                    <a:pt x="103263" y="21889"/>
                  </a:lnTo>
                  <a:lnTo>
                    <a:pt x="30583" y="1097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959"/>
            <p:cNvSpPr/>
            <p:nvPr/>
          </p:nvSpPr>
          <p:spPr bwMode="auto">
            <a:xfrm rot="8716294">
              <a:off x="5912192" y="5052711"/>
              <a:ext cx="199936" cy="162182"/>
            </a:xfrm>
            <a:custGeom>
              <a:avLst/>
              <a:gdLst>
                <a:gd name="connsiteX0" fmla="*/ 25299 w 199936"/>
                <a:gd name="connsiteY0" fmla="*/ 132591 h 162182"/>
                <a:gd name="connsiteX1" fmla="*/ 0 w 199936"/>
                <a:gd name="connsiteY1" fmla="*/ 31395 h 162182"/>
                <a:gd name="connsiteX2" fmla="*/ 0 w 199936"/>
                <a:gd name="connsiteY2" fmla="*/ 0 h 162182"/>
                <a:gd name="connsiteX3" fmla="*/ 92209 w 199936"/>
                <a:gd name="connsiteY3" fmla="*/ 63916 h 162182"/>
                <a:gd name="connsiteX4" fmla="*/ 93547 w 199936"/>
                <a:gd name="connsiteY4" fmla="*/ 73168 h 162182"/>
                <a:gd name="connsiteX5" fmla="*/ 118478 w 199936"/>
                <a:gd name="connsiteY5" fmla="*/ 102291 h 162182"/>
                <a:gd name="connsiteX6" fmla="*/ 160439 w 199936"/>
                <a:gd name="connsiteY6" fmla="*/ 111210 h 162182"/>
                <a:gd name="connsiteX7" fmla="*/ 199936 w 199936"/>
                <a:gd name="connsiteY7" fmla="*/ 138589 h 162182"/>
                <a:gd name="connsiteX8" fmla="*/ 189080 w 199936"/>
                <a:gd name="connsiteY8" fmla="*/ 143328 h 162182"/>
                <a:gd name="connsiteX9" fmla="*/ 97665 w 199936"/>
                <a:gd name="connsiteY9" fmla="*/ 162008 h 162182"/>
                <a:gd name="connsiteX10" fmla="*/ 25299 w 199936"/>
                <a:gd name="connsiteY10" fmla="*/ 132591 h 1621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99936" h="162182" extrusionOk="0">
                  <a:moveTo>
                    <a:pt x="25299" y="132591"/>
                  </a:moveTo>
                  <a:cubicBezTo>
                    <a:pt x="5295" y="113175"/>
                    <a:pt x="0" y="79640"/>
                    <a:pt x="0" y="31395"/>
                  </a:cubicBezTo>
                  <a:lnTo>
                    <a:pt x="0" y="0"/>
                  </a:lnTo>
                  <a:lnTo>
                    <a:pt x="92209" y="63916"/>
                  </a:lnTo>
                  <a:lnTo>
                    <a:pt x="93547" y="73168"/>
                  </a:lnTo>
                  <a:cubicBezTo>
                    <a:pt x="98254" y="86111"/>
                    <a:pt x="106638" y="95819"/>
                    <a:pt x="118478" y="102291"/>
                  </a:cubicBezTo>
                  <a:lnTo>
                    <a:pt x="160439" y="111210"/>
                  </a:lnTo>
                  <a:lnTo>
                    <a:pt x="199936" y="138589"/>
                  </a:lnTo>
                  <a:lnTo>
                    <a:pt x="189080" y="143328"/>
                  </a:lnTo>
                  <a:cubicBezTo>
                    <a:pt x="154735" y="155095"/>
                    <a:pt x="122082" y="160537"/>
                    <a:pt x="97665" y="162008"/>
                  </a:cubicBezTo>
                  <a:cubicBezTo>
                    <a:pt x="70602" y="163773"/>
                    <a:pt x="44126" y="152006"/>
                    <a:pt x="25299" y="13259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960"/>
            <p:cNvSpPr/>
            <p:nvPr/>
          </p:nvSpPr>
          <p:spPr bwMode="auto">
            <a:xfrm rot="8716294">
              <a:off x="6391313" y="5109036"/>
              <a:ext cx="48754" cy="53077"/>
            </a:xfrm>
            <a:custGeom>
              <a:avLst/>
              <a:gdLst>
                <a:gd name="connsiteX0" fmla="*/ 0 w 48754"/>
                <a:gd name="connsiteY0" fmla="*/ 53077 h 53077"/>
                <a:gd name="connsiteX1" fmla="*/ 0 w 48754"/>
                <a:gd name="connsiteY1" fmla="*/ 0 h 53077"/>
                <a:gd name="connsiteX2" fmla="*/ 48754 w 48754"/>
                <a:gd name="connsiteY2" fmla="*/ 33794 h 530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8754" h="53077" extrusionOk="0">
                  <a:moveTo>
                    <a:pt x="0" y="53077"/>
                  </a:moveTo>
                  <a:lnTo>
                    <a:pt x="0" y="0"/>
                  </a:lnTo>
                  <a:lnTo>
                    <a:pt x="48754" y="337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961"/>
            <p:cNvSpPr/>
            <p:nvPr/>
          </p:nvSpPr>
          <p:spPr bwMode="auto">
            <a:xfrm rot="8716294">
              <a:off x="6604006" y="5086303"/>
              <a:ext cx="59107" cy="81271"/>
            </a:xfrm>
            <a:custGeom>
              <a:avLst/>
              <a:gdLst>
                <a:gd name="connsiteX0" fmla="*/ 0 w 59107"/>
                <a:gd name="connsiteY0" fmla="*/ 81271 h 81271"/>
                <a:gd name="connsiteX1" fmla="*/ 0 w 59107"/>
                <a:gd name="connsiteY1" fmla="*/ 0 h 81271"/>
                <a:gd name="connsiteX2" fmla="*/ 59107 w 59107"/>
                <a:gd name="connsiteY2" fmla="*/ 40971 h 812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9107" h="81271" extrusionOk="0">
                  <a:moveTo>
                    <a:pt x="0" y="81271"/>
                  </a:moveTo>
                  <a:lnTo>
                    <a:pt x="0" y="0"/>
                  </a:lnTo>
                  <a:lnTo>
                    <a:pt x="59107" y="4097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962"/>
            <p:cNvSpPr/>
            <p:nvPr/>
          </p:nvSpPr>
          <p:spPr bwMode="auto">
            <a:xfrm rot="8716294">
              <a:off x="6183968" y="4952734"/>
              <a:ext cx="202937" cy="195874"/>
            </a:xfrm>
            <a:custGeom>
              <a:avLst/>
              <a:gdLst>
                <a:gd name="connsiteX0" fmla="*/ 90709 w 202937"/>
                <a:gd name="connsiteY0" fmla="*/ 195874 h 195874"/>
                <a:gd name="connsiteX1" fmla="*/ 47847 w 202937"/>
                <a:gd name="connsiteY1" fmla="*/ 116129 h 195874"/>
                <a:gd name="connsiteX2" fmla="*/ 69777 w 202937"/>
                <a:gd name="connsiteY2" fmla="*/ 55323 h 195874"/>
                <a:gd name="connsiteX3" fmla="*/ 0 w 202937"/>
                <a:gd name="connsiteY3" fmla="*/ 55323 h 195874"/>
                <a:gd name="connsiteX4" fmla="*/ 0 w 202937"/>
                <a:gd name="connsiteY4" fmla="*/ 0 h 195874"/>
                <a:gd name="connsiteX5" fmla="*/ 123124 w 202937"/>
                <a:gd name="connsiteY5" fmla="*/ 0 h 195874"/>
                <a:gd name="connsiteX6" fmla="*/ 202937 w 202937"/>
                <a:gd name="connsiteY6" fmla="*/ 55323 h 195874"/>
                <a:gd name="connsiteX7" fmla="*/ 139055 w 20293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2937" h="195874" extrusionOk="0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23124" y="0"/>
                  </a:lnTo>
                  <a:lnTo>
                    <a:pt x="20293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963"/>
            <p:cNvSpPr/>
            <p:nvPr/>
          </p:nvSpPr>
          <p:spPr bwMode="auto">
            <a:xfrm rot="8716294">
              <a:off x="6161279" y="50531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964"/>
            <p:cNvSpPr/>
            <p:nvPr/>
          </p:nvSpPr>
          <p:spPr bwMode="auto">
            <a:xfrm rot="8716294">
              <a:off x="6931575" y="5125548"/>
              <a:ext cx="28968" cy="21142"/>
            </a:xfrm>
            <a:custGeom>
              <a:avLst/>
              <a:gdLst>
                <a:gd name="connsiteX0" fmla="*/ 6986 w 28968"/>
                <a:gd name="connsiteY0" fmla="*/ 21142 h 21142"/>
                <a:gd name="connsiteX1" fmla="*/ 0 w 28968"/>
                <a:gd name="connsiteY1" fmla="*/ 11469 h 21142"/>
                <a:gd name="connsiteX2" fmla="*/ 12189 w 28968"/>
                <a:gd name="connsiteY2" fmla="*/ 0 h 21142"/>
                <a:gd name="connsiteX3" fmla="*/ 28968 w 28968"/>
                <a:gd name="connsiteY3" fmla="*/ 11631 h 211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68" h="21142" extrusionOk="0">
                  <a:moveTo>
                    <a:pt x="6986" y="21142"/>
                  </a:moveTo>
                  <a:lnTo>
                    <a:pt x="0" y="11469"/>
                  </a:lnTo>
                  <a:lnTo>
                    <a:pt x="12189" y="0"/>
                  </a:lnTo>
                  <a:lnTo>
                    <a:pt x="28968" y="116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965"/>
            <p:cNvSpPr/>
            <p:nvPr/>
          </p:nvSpPr>
          <p:spPr bwMode="auto">
            <a:xfrm rot="8716294">
              <a:off x="6737940" y="5060558"/>
              <a:ext cx="113691" cy="106472"/>
            </a:xfrm>
            <a:custGeom>
              <a:avLst/>
              <a:gdLst>
                <a:gd name="connsiteX0" fmla="*/ 17478 w 113691"/>
                <a:gd name="connsiteY0" fmla="*/ 89915 h 106472"/>
                <a:gd name="connsiteX1" fmla="*/ 0 w 113691"/>
                <a:gd name="connsiteY1" fmla="*/ 48523 h 106472"/>
                <a:gd name="connsiteX2" fmla="*/ 0 w 113691"/>
                <a:gd name="connsiteY2" fmla="*/ 47602 h 106472"/>
                <a:gd name="connsiteX3" fmla="*/ 17477 w 113691"/>
                <a:gd name="connsiteY3" fmla="*/ 6210 h 106472"/>
                <a:gd name="connsiteX4" fmla="*/ 32186 w 113691"/>
                <a:gd name="connsiteY4" fmla="*/ 0 h 106472"/>
                <a:gd name="connsiteX5" fmla="*/ 113691 w 113691"/>
                <a:gd name="connsiteY5" fmla="*/ 56496 h 106472"/>
                <a:gd name="connsiteX6" fmla="*/ 100263 w 113691"/>
                <a:gd name="connsiteY6" fmla="*/ 88995 h 106472"/>
                <a:gd name="connsiteX7" fmla="*/ 58869 w 113691"/>
                <a:gd name="connsiteY7" fmla="*/ 106472 h 106472"/>
                <a:gd name="connsiteX8" fmla="*/ 17478 w 113691"/>
                <a:gd name="connsiteY8" fmla="*/ 89915 h 1064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3691" h="106472" extrusionOk="0">
                  <a:moveTo>
                    <a:pt x="17478" y="89915"/>
                  </a:moveTo>
                  <a:cubicBezTo>
                    <a:pt x="6440" y="78877"/>
                    <a:pt x="0" y="64159"/>
                    <a:pt x="0" y="48523"/>
                  </a:cubicBezTo>
                  <a:lnTo>
                    <a:pt x="0" y="47602"/>
                  </a:lnTo>
                  <a:cubicBezTo>
                    <a:pt x="0" y="31965"/>
                    <a:pt x="6439" y="17248"/>
                    <a:pt x="17477" y="6210"/>
                  </a:cubicBezTo>
                  <a:lnTo>
                    <a:pt x="32186" y="0"/>
                  </a:lnTo>
                  <a:lnTo>
                    <a:pt x="113691" y="56496"/>
                  </a:lnTo>
                  <a:lnTo>
                    <a:pt x="100263" y="88995"/>
                  </a:lnTo>
                  <a:cubicBezTo>
                    <a:pt x="89224" y="100033"/>
                    <a:pt x="74507" y="106471"/>
                    <a:pt x="58869" y="106472"/>
                  </a:cubicBezTo>
                  <a:cubicBezTo>
                    <a:pt x="43233" y="106472"/>
                    <a:pt x="28515" y="100952"/>
                    <a:pt x="17478" y="8991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966"/>
            <p:cNvSpPr/>
            <p:nvPr/>
          </p:nvSpPr>
          <p:spPr bwMode="auto">
            <a:xfrm rot="8716294">
              <a:off x="6498383" y="5093340"/>
              <a:ext cx="58211" cy="56997"/>
            </a:xfrm>
            <a:custGeom>
              <a:avLst/>
              <a:gdLst>
                <a:gd name="connsiteX0" fmla="*/ 8658 w 58211"/>
                <a:gd name="connsiteY0" fmla="*/ 48794 h 56997"/>
                <a:gd name="connsiteX1" fmla="*/ 0 w 58211"/>
                <a:gd name="connsiteY1" fmla="*/ 28290 h 56997"/>
                <a:gd name="connsiteX2" fmla="*/ 0 w 58211"/>
                <a:gd name="connsiteY2" fmla="*/ 27833 h 56997"/>
                <a:gd name="connsiteX3" fmla="*/ 8658 w 58211"/>
                <a:gd name="connsiteY3" fmla="*/ 7329 h 56997"/>
                <a:gd name="connsiteX4" fmla="*/ 26015 w 58211"/>
                <a:gd name="connsiteY4" fmla="*/ 0 h 56997"/>
                <a:gd name="connsiteX5" fmla="*/ 55042 w 58211"/>
                <a:gd name="connsiteY5" fmla="*/ 20120 h 56997"/>
                <a:gd name="connsiteX6" fmla="*/ 58211 w 58211"/>
                <a:gd name="connsiteY6" fmla="*/ 27663 h 56997"/>
                <a:gd name="connsiteX7" fmla="*/ 49668 w 58211"/>
                <a:gd name="connsiteY7" fmla="*/ 48339 h 56997"/>
                <a:gd name="connsiteX8" fmla="*/ 29163 w 58211"/>
                <a:gd name="connsiteY8" fmla="*/ 56997 h 56997"/>
                <a:gd name="connsiteX9" fmla="*/ 8658 w 58211"/>
                <a:gd name="connsiteY9" fmla="*/ 48794 h 569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6997" extrusionOk="0">
                  <a:moveTo>
                    <a:pt x="8658" y="48794"/>
                  </a:moveTo>
                  <a:cubicBezTo>
                    <a:pt x="3190" y="43327"/>
                    <a:pt x="0" y="36035"/>
                    <a:pt x="0" y="28290"/>
                  </a:cubicBezTo>
                  <a:lnTo>
                    <a:pt x="0" y="27833"/>
                  </a:lnTo>
                  <a:cubicBezTo>
                    <a:pt x="0" y="20088"/>
                    <a:pt x="3190" y="12797"/>
                    <a:pt x="8658" y="7329"/>
                  </a:cubicBezTo>
                  <a:lnTo>
                    <a:pt x="26015" y="0"/>
                  </a:lnTo>
                  <a:lnTo>
                    <a:pt x="55042" y="20120"/>
                  </a:lnTo>
                  <a:lnTo>
                    <a:pt x="58211" y="27663"/>
                  </a:lnTo>
                  <a:cubicBezTo>
                    <a:pt x="58212" y="35125"/>
                    <a:pt x="55364" y="42643"/>
                    <a:pt x="49668" y="48339"/>
                  </a:cubicBezTo>
                  <a:cubicBezTo>
                    <a:pt x="44200" y="53807"/>
                    <a:pt x="36909" y="56996"/>
                    <a:pt x="29163" y="56997"/>
                  </a:cubicBezTo>
                  <a:cubicBezTo>
                    <a:pt x="21416" y="56996"/>
                    <a:pt x="14126" y="54262"/>
                    <a:pt x="8658" y="487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967"/>
            <p:cNvSpPr/>
            <p:nvPr/>
          </p:nvSpPr>
          <p:spPr bwMode="auto">
            <a:xfrm rot="8716294">
              <a:off x="6680467" y="49362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968"/>
            <p:cNvSpPr/>
            <p:nvPr/>
          </p:nvSpPr>
          <p:spPr bwMode="auto">
            <a:xfrm rot="8716294">
              <a:off x="6106443" y="21991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969"/>
            <p:cNvSpPr/>
            <p:nvPr/>
          </p:nvSpPr>
          <p:spPr bwMode="auto">
            <a:xfrm rot="8716294">
              <a:off x="6195836" y="22284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970"/>
            <p:cNvSpPr/>
            <p:nvPr/>
          </p:nvSpPr>
          <p:spPr bwMode="auto">
            <a:xfrm rot="8716294">
              <a:off x="6150986" y="214215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971"/>
            <p:cNvSpPr/>
            <p:nvPr/>
          </p:nvSpPr>
          <p:spPr bwMode="auto">
            <a:xfrm rot="8716294">
              <a:off x="5994210" y="22877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972"/>
            <p:cNvSpPr/>
            <p:nvPr/>
          </p:nvSpPr>
          <p:spPr bwMode="auto">
            <a:xfrm rot="8716294">
              <a:off x="5869307" y="20790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973"/>
            <p:cNvSpPr/>
            <p:nvPr/>
          </p:nvSpPr>
          <p:spPr bwMode="auto">
            <a:xfrm rot="8716294">
              <a:off x="5980698" y="1897979"/>
              <a:ext cx="151619" cy="350829"/>
            </a:xfrm>
            <a:custGeom>
              <a:avLst/>
              <a:gdLst>
                <a:gd name="connsiteX0" fmla="*/ 25299 w 151619"/>
                <a:gd name="connsiteY0" fmla="*/ 321238 h 350829"/>
                <a:gd name="connsiteX1" fmla="*/ 0 w 151619"/>
                <a:gd name="connsiteY1" fmla="*/ 220042 h 350829"/>
                <a:gd name="connsiteX2" fmla="*/ 0 w 151619"/>
                <a:gd name="connsiteY2" fmla="*/ 40596 h 350829"/>
                <a:gd name="connsiteX3" fmla="*/ 78250 w 151619"/>
                <a:gd name="connsiteY3" fmla="*/ 0 h 350829"/>
                <a:gd name="connsiteX4" fmla="*/ 79427 w 151619"/>
                <a:gd name="connsiteY4" fmla="*/ 164149 h 350829"/>
                <a:gd name="connsiteX5" fmla="*/ 93547 w 151619"/>
                <a:gd name="connsiteY5" fmla="*/ 261815 h 350829"/>
                <a:gd name="connsiteX6" fmla="*/ 118478 w 151619"/>
                <a:gd name="connsiteY6" fmla="*/ 290938 h 350829"/>
                <a:gd name="connsiteX7" fmla="*/ 151619 w 151619"/>
                <a:gd name="connsiteY7" fmla="*/ 297983 h 350829"/>
                <a:gd name="connsiteX8" fmla="*/ 109310 w 151619"/>
                <a:gd name="connsiteY8" fmla="*/ 349136 h 350829"/>
                <a:gd name="connsiteX9" fmla="*/ 97665 w 151619"/>
                <a:gd name="connsiteY9" fmla="*/ 350655 h 350829"/>
                <a:gd name="connsiteX10" fmla="*/ 25299 w 151619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51619" h="350829" extrusionOk="0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98254" y="274758"/>
                    <a:pt x="106638" y="284466"/>
                    <a:pt x="118478" y="290938"/>
                  </a:cubicBezTo>
                  <a:lnTo>
                    <a:pt x="151619" y="297983"/>
                  </a:lnTo>
                  <a:lnTo>
                    <a:pt x="109310" y="349136"/>
                  </a:lnTo>
                  <a:lnTo>
                    <a:pt x="97665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974"/>
            <p:cNvSpPr/>
            <p:nvPr/>
          </p:nvSpPr>
          <p:spPr bwMode="auto">
            <a:xfrm rot="8716294">
              <a:off x="6084388" y="232868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975"/>
            <p:cNvSpPr/>
            <p:nvPr/>
          </p:nvSpPr>
          <p:spPr bwMode="auto">
            <a:xfrm rot="8716294">
              <a:off x="6395543" y="19490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976"/>
            <p:cNvSpPr/>
            <p:nvPr/>
          </p:nvSpPr>
          <p:spPr bwMode="auto">
            <a:xfrm rot="8716294">
              <a:off x="6484935" y="19782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977"/>
            <p:cNvSpPr/>
            <p:nvPr/>
          </p:nvSpPr>
          <p:spPr bwMode="auto">
            <a:xfrm rot="8716294">
              <a:off x="6283309" y="20375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978"/>
            <p:cNvSpPr/>
            <p:nvPr/>
          </p:nvSpPr>
          <p:spPr bwMode="auto">
            <a:xfrm rot="8716294">
              <a:off x="6158407" y="18289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979"/>
            <p:cNvSpPr/>
            <p:nvPr/>
          </p:nvSpPr>
          <p:spPr bwMode="auto">
            <a:xfrm rot="8716294">
              <a:off x="6373487" y="207853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980"/>
            <p:cNvSpPr/>
            <p:nvPr/>
          </p:nvSpPr>
          <p:spPr bwMode="auto">
            <a:xfrm rot="8716294">
              <a:off x="6132035" y="19289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981"/>
            <p:cNvSpPr/>
            <p:nvPr/>
          </p:nvSpPr>
          <p:spPr bwMode="auto">
            <a:xfrm rot="7484128">
              <a:off x="6478418" y="226988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982"/>
            <p:cNvSpPr/>
            <p:nvPr/>
          </p:nvSpPr>
          <p:spPr bwMode="auto">
            <a:xfrm rot="13089394">
              <a:off x="6583238" y="223642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983"/>
            <p:cNvSpPr/>
            <p:nvPr/>
          </p:nvSpPr>
          <p:spPr bwMode="auto">
            <a:xfrm rot="8716294">
              <a:off x="6768822" y="204474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984"/>
            <p:cNvSpPr/>
            <p:nvPr/>
          </p:nvSpPr>
          <p:spPr bwMode="auto">
            <a:xfrm rot="8716294">
              <a:off x="6717018" y="19411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985"/>
            <p:cNvSpPr/>
            <p:nvPr/>
          </p:nvSpPr>
          <p:spPr bwMode="auto">
            <a:xfrm rot="8716294">
              <a:off x="6473772" y="19713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986"/>
            <p:cNvSpPr/>
            <p:nvPr/>
          </p:nvSpPr>
          <p:spPr bwMode="auto">
            <a:xfrm rot="8716294">
              <a:off x="6651224" y="18121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987"/>
            <p:cNvSpPr/>
            <p:nvPr/>
          </p:nvSpPr>
          <p:spPr bwMode="auto">
            <a:xfrm rot="8716294">
              <a:off x="6329611" y="28588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988"/>
            <p:cNvSpPr/>
            <p:nvPr/>
          </p:nvSpPr>
          <p:spPr bwMode="auto">
            <a:xfrm rot="8716294">
              <a:off x="6419003" y="288813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989"/>
            <p:cNvSpPr/>
            <p:nvPr/>
          </p:nvSpPr>
          <p:spPr bwMode="auto">
            <a:xfrm rot="8716294">
              <a:off x="6374153" y="280185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990"/>
            <p:cNvSpPr/>
            <p:nvPr/>
          </p:nvSpPr>
          <p:spPr bwMode="auto">
            <a:xfrm rot="8716294">
              <a:off x="6217377" y="29474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991"/>
            <p:cNvSpPr/>
            <p:nvPr/>
          </p:nvSpPr>
          <p:spPr bwMode="auto">
            <a:xfrm rot="8716294">
              <a:off x="6092474" y="27387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92"/>
            <p:cNvSpPr/>
            <p:nvPr/>
          </p:nvSpPr>
          <p:spPr bwMode="auto">
            <a:xfrm rot="8716294">
              <a:off x="6080422" y="259998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93"/>
            <p:cNvSpPr/>
            <p:nvPr/>
          </p:nvSpPr>
          <p:spPr bwMode="auto">
            <a:xfrm rot="8716294">
              <a:off x="6307555" y="298838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94"/>
            <p:cNvSpPr/>
            <p:nvPr/>
          </p:nvSpPr>
          <p:spPr bwMode="auto">
            <a:xfrm rot="8716294">
              <a:off x="6618710" y="260873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95"/>
            <p:cNvSpPr/>
            <p:nvPr/>
          </p:nvSpPr>
          <p:spPr bwMode="auto">
            <a:xfrm rot="8716294">
              <a:off x="6708102" y="263798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96"/>
            <p:cNvSpPr/>
            <p:nvPr/>
          </p:nvSpPr>
          <p:spPr bwMode="auto">
            <a:xfrm rot="8716294">
              <a:off x="6506476" y="269728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97"/>
            <p:cNvSpPr/>
            <p:nvPr/>
          </p:nvSpPr>
          <p:spPr bwMode="auto">
            <a:xfrm rot="8716294">
              <a:off x="6381574" y="24886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98"/>
            <p:cNvSpPr/>
            <p:nvPr/>
          </p:nvSpPr>
          <p:spPr bwMode="auto">
            <a:xfrm rot="8716294">
              <a:off x="6596654" y="273823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99"/>
            <p:cNvSpPr/>
            <p:nvPr/>
          </p:nvSpPr>
          <p:spPr bwMode="auto">
            <a:xfrm rot="8716294">
              <a:off x="6355202" y="258863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1000"/>
            <p:cNvSpPr/>
            <p:nvPr/>
          </p:nvSpPr>
          <p:spPr bwMode="auto">
            <a:xfrm rot="7484128">
              <a:off x="6701585" y="2929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1001"/>
            <p:cNvSpPr/>
            <p:nvPr/>
          </p:nvSpPr>
          <p:spPr bwMode="auto">
            <a:xfrm rot="13089394">
              <a:off x="6806405" y="289612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2"/>
            <p:cNvSpPr/>
            <p:nvPr/>
          </p:nvSpPr>
          <p:spPr bwMode="auto">
            <a:xfrm rot="8716294">
              <a:off x="6991990" y="270443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03"/>
            <p:cNvSpPr/>
            <p:nvPr/>
          </p:nvSpPr>
          <p:spPr bwMode="auto">
            <a:xfrm rot="8716294">
              <a:off x="6940185" y="26008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04"/>
            <p:cNvSpPr/>
            <p:nvPr/>
          </p:nvSpPr>
          <p:spPr bwMode="auto">
            <a:xfrm rot="8716294">
              <a:off x="6696939" y="26310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05"/>
            <p:cNvSpPr/>
            <p:nvPr/>
          </p:nvSpPr>
          <p:spPr bwMode="auto">
            <a:xfrm rot="8716294">
              <a:off x="6874391" y="24718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06"/>
            <p:cNvSpPr/>
            <p:nvPr/>
          </p:nvSpPr>
          <p:spPr bwMode="auto">
            <a:xfrm rot="8716294">
              <a:off x="6992966" y="48379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07"/>
            <p:cNvSpPr/>
            <p:nvPr/>
          </p:nvSpPr>
          <p:spPr bwMode="auto">
            <a:xfrm rot="8716294">
              <a:off x="7082358" y="48672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08"/>
            <p:cNvSpPr/>
            <p:nvPr/>
          </p:nvSpPr>
          <p:spPr bwMode="auto">
            <a:xfrm rot="8716294">
              <a:off x="7037508" y="478092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09"/>
            <p:cNvSpPr/>
            <p:nvPr/>
          </p:nvSpPr>
          <p:spPr bwMode="auto">
            <a:xfrm rot="8716294">
              <a:off x="6880732" y="49265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10"/>
            <p:cNvSpPr/>
            <p:nvPr/>
          </p:nvSpPr>
          <p:spPr bwMode="auto">
            <a:xfrm rot="8716294">
              <a:off x="6755829" y="47178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11"/>
            <p:cNvSpPr/>
            <p:nvPr/>
          </p:nvSpPr>
          <p:spPr bwMode="auto">
            <a:xfrm rot="8716294">
              <a:off x="6743777" y="457905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012"/>
            <p:cNvSpPr/>
            <p:nvPr/>
          </p:nvSpPr>
          <p:spPr bwMode="auto">
            <a:xfrm rot="8716294">
              <a:off x="6967304" y="4968128"/>
              <a:ext cx="103435" cy="217167"/>
            </a:xfrm>
            <a:custGeom>
              <a:avLst/>
              <a:gdLst>
                <a:gd name="connsiteX0" fmla="*/ 0 w 103435"/>
                <a:gd name="connsiteY0" fmla="*/ 14397 h 217167"/>
                <a:gd name="connsiteX1" fmla="*/ 0 w 103435"/>
                <a:gd name="connsiteY1" fmla="*/ 271 h 217167"/>
                <a:gd name="connsiteX2" fmla="*/ 12306 w 103435"/>
                <a:gd name="connsiteY2" fmla="*/ 0 h 217167"/>
                <a:gd name="connsiteX3" fmla="*/ 33075 w 103435"/>
                <a:gd name="connsiteY3" fmla="*/ 14397 h 217167"/>
                <a:gd name="connsiteX4" fmla="*/ 103435 w 103435"/>
                <a:gd name="connsiteY4" fmla="*/ 217167 h 217167"/>
                <a:gd name="connsiteX5" fmla="*/ 43288 w 103435"/>
                <a:gd name="connsiteY5" fmla="*/ 159297 h 217167"/>
                <a:gd name="connsiteX6" fmla="*/ 43288 w 103435"/>
                <a:gd name="connsiteY6" fmla="*/ 21477 h 217167"/>
                <a:gd name="connsiteX7" fmla="*/ 103435 w 103435"/>
                <a:gd name="connsiteY7" fmla="*/ 63169 h 2171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3435" h="217167" extrusionOk="0">
                  <a:moveTo>
                    <a:pt x="0" y="14397"/>
                  </a:moveTo>
                  <a:lnTo>
                    <a:pt x="0" y="271"/>
                  </a:lnTo>
                  <a:lnTo>
                    <a:pt x="12306" y="0"/>
                  </a:lnTo>
                  <a:lnTo>
                    <a:pt x="33075" y="14397"/>
                  </a:lnTo>
                  <a:close/>
                  <a:moveTo>
                    <a:pt x="103435" y="217167"/>
                  </a:moveTo>
                  <a:lnTo>
                    <a:pt x="43288" y="159297"/>
                  </a:lnTo>
                  <a:lnTo>
                    <a:pt x="43288" y="21477"/>
                  </a:lnTo>
                  <a:lnTo>
                    <a:pt x="103435" y="631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013"/>
            <p:cNvSpPr/>
            <p:nvPr/>
          </p:nvSpPr>
          <p:spPr bwMode="auto">
            <a:xfrm rot="8716294">
              <a:off x="7282065" y="458780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014"/>
            <p:cNvSpPr/>
            <p:nvPr/>
          </p:nvSpPr>
          <p:spPr bwMode="auto">
            <a:xfrm rot="8716294">
              <a:off x="7371457" y="461705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015"/>
            <p:cNvSpPr/>
            <p:nvPr/>
          </p:nvSpPr>
          <p:spPr bwMode="auto">
            <a:xfrm rot="8716294">
              <a:off x="7169831" y="46763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016"/>
            <p:cNvSpPr/>
            <p:nvPr/>
          </p:nvSpPr>
          <p:spPr bwMode="auto">
            <a:xfrm rot="8716294">
              <a:off x="7044929" y="44676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017"/>
            <p:cNvSpPr/>
            <p:nvPr/>
          </p:nvSpPr>
          <p:spPr bwMode="auto">
            <a:xfrm rot="8716294">
              <a:off x="7260009" y="471730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018"/>
            <p:cNvSpPr/>
            <p:nvPr/>
          </p:nvSpPr>
          <p:spPr bwMode="auto">
            <a:xfrm rot="8716294">
              <a:off x="7018558" y="456770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019"/>
            <p:cNvSpPr/>
            <p:nvPr/>
          </p:nvSpPr>
          <p:spPr bwMode="auto">
            <a:xfrm rot="7484128">
              <a:off x="7360806" y="490932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99801 w 203847"/>
                <a:gd name="connsiteY5" fmla="*/ 0 h 195874"/>
                <a:gd name="connsiteX6" fmla="*/ 203847 w 203847"/>
                <a:gd name="connsiteY6" fmla="*/ 583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99801" y="0"/>
                  </a:lnTo>
                  <a:lnTo>
                    <a:pt x="203847" y="583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020"/>
            <p:cNvSpPr/>
            <p:nvPr/>
          </p:nvSpPr>
          <p:spPr bwMode="auto">
            <a:xfrm rot="13089394">
              <a:off x="7492553" y="4879597"/>
              <a:ext cx="272584" cy="252337"/>
            </a:xfrm>
            <a:custGeom>
              <a:avLst/>
              <a:gdLst>
                <a:gd name="connsiteX0" fmla="*/ 272584 w 272584"/>
                <a:gd name="connsiteY0" fmla="*/ 181545 h 252337"/>
                <a:gd name="connsiteX1" fmla="*/ 91597 w 272584"/>
                <a:gd name="connsiteY1" fmla="*/ 252174 h 252337"/>
                <a:gd name="connsiteX2" fmla="*/ 23727 w 272584"/>
                <a:gd name="connsiteY2" fmla="*/ 224584 h 252337"/>
                <a:gd name="connsiteX3" fmla="*/ 0 w 272584"/>
                <a:gd name="connsiteY3" fmla="*/ 129677 h 252337"/>
                <a:gd name="connsiteX4" fmla="*/ 0 w 272584"/>
                <a:gd name="connsiteY4" fmla="*/ 58093 h 252337"/>
                <a:gd name="connsiteX5" fmla="*/ 73938 w 272584"/>
                <a:gd name="connsiteY5" fmla="*/ 0 h 252337"/>
                <a:gd name="connsiteX6" fmla="*/ 74492 w 272584"/>
                <a:gd name="connsiteY6" fmla="*/ 77257 h 252337"/>
                <a:gd name="connsiteX7" fmla="*/ 87734 w 272584"/>
                <a:gd name="connsiteY7" fmla="*/ 168854 h 252337"/>
                <a:gd name="connsiteX8" fmla="*/ 153949 w 272584"/>
                <a:gd name="connsiteY8" fmla="*/ 205272 h 252337"/>
                <a:gd name="connsiteX9" fmla="*/ 203610 w 272584"/>
                <a:gd name="connsiteY9" fmla="*/ 196443 h 252337"/>
                <a:gd name="connsiteX10" fmla="*/ 271481 w 272584"/>
                <a:gd name="connsiteY10" fmla="*/ 168854 h 252337"/>
                <a:gd name="connsiteX11" fmla="*/ 272584 w 272584"/>
                <a:gd name="connsiteY11" fmla="*/ 176027 h 252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52337" extrusionOk="0">
                  <a:moveTo>
                    <a:pt x="272584" y="181545"/>
                  </a:moveTo>
                  <a:cubicBezTo>
                    <a:pt x="214095" y="231758"/>
                    <a:pt x="137395" y="249415"/>
                    <a:pt x="91597" y="252174"/>
                  </a:cubicBezTo>
                  <a:cubicBezTo>
                    <a:pt x="66215" y="253830"/>
                    <a:pt x="41384" y="242793"/>
                    <a:pt x="23727" y="224584"/>
                  </a:cubicBezTo>
                  <a:cubicBezTo>
                    <a:pt x="4966" y="206376"/>
                    <a:pt x="0" y="174923"/>
                    <a:pt x="0" y="129677"/>
                  </a:cubicBezTo>
                  <a:lnTo>
                    <a:pt x="0" y="58093"/>
                  </a:lnTo>
                  <a:lnTo>
                    <a:pt x="73938" y="0"/>
                  </a:lnTo>
                  <a:lnTo>
                    <a:pt x="74492" y="77257"/>
                  </a:lnTo>
                  <a:cubicBezTo>
                    <a:pt x="72836" y="108157"/>
                    <a:pt x="77802" y="139609"/>
                    <a:pt x="87734" y="168854"/>
                  </a:cubicBezTo>
                  <a:cubicBezTo>
                    <a:pt x="96563" y="193132"/>
                    <a:pt x="119186" y="205272"/>
                    <a:pt x="153949" y="205272"/>
                  </a:cubicBezTo>
                  <a:cubicBezTo>
                    <a:pt x="171055" y="204720"/>
                    <a:pt x="187608" y="201409"/>
                    <a:pt x="203610" y="196443"/>
                  </a:cubicBezTo>
                  <a:cubicBezTo>
                    <a:pt x="226785" y="189270"/>
                    <a:pt x="249409" y="179890"/>
                    <a:pt x="271481" y="168854"/>
                  </a:cubicBezTo>
                  <a:cubicBezTo>
                    <a:pt x="272032" y="171061"/>
                    <a:pt x="272584" y="173820"/>
                    <a:pt x="272584" y="17602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021"/>
            <p:cNvSpPr/>
            <p:nvPr/>
          </p:nvSpPr>
          <p:spPr bwMode="auto">
            <a:xfrm rot="8716294">
              <a:off x="7655345" y="468350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022"/>
            <p:cNvSpPr/>
            <p:nvPr/>
          </p:nvSpPr>
          <p:spPr bwMode="auto">
            <a:xfrm rot="8716294">
              <a:off x="7603540" y="45799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023"/>
            <p:cNvSpPr/>
            <p:nvPr/>
          </p:nvSpPr>
          <p:spPr bwMode="auto">
            <a:xfrm rot="8716294">
              <a:off x="7360294" y="46101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024"/>
            <p:cNvSpPr/>
            <p:nvPr/>
          </p:nvSpPr>
          <p:spPr bwMode="auto">
            <a:xfrm rot="8716294">
              <a:off x="7537746" y="445089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025"/>
            <p:cNvSpPr/>
            <p:nvPr/>
          </p:nvSpPr>
          <p:spPr bwMode="auto">
            <a:xfrm rot="8716294">
              <a:off x="6548281" y="351728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026"/>
            <p:cNvSpPr/>
            <p:nvPr/>
          </p:nvSpPr>
          <p:spPr bwMode="auto">
            <a:xfrm rot="8716294">
              <a:off x="6637673" y="354652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027"/>
            <p:cNvSpPr/>
            <p:nvPr/>
          </p:nvSpPr>
          <p:spPr bwMode="auto">
            <a:xfrm rot="8716294">
              <a:off x="6592823" y="346024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028"/>
            <p:cNvSpPr/>
            <p:nvPr/>
          </p:nvSpPr>
          <p:spPr bwMode="auto">
            <a:xfrm rot="8716294">
              <a:off x="6436047" y="36058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029"/>
            <p:cNvSpPr/>
            <p:nvPr/>
          </p:nvSpPr>
          <p:spPr bwMode="auto">
            <a:xfrm rot="8716294">
              <a:off x="6311144" y="339715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030"/>
            <p:cNvSpPr/>
            <p:nvPr/>
          </p:nvSpPr>
          <p:spPr bwMode="auto">
            <a:xfrm rot="8716294">
              <a:off x="6299092" y="32583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031"/>
            <p:cNvSpPr/>
            <p:nvPr/>
          </p:nvSpPr>
          <p:spPr bwMode="auto">
            <a:xfrm rot="8716294">
              <a:off x="6526225" y="364678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032"/>
            <p:cNvSpPr/>
            <p:nvPr/>
          </p:nvSpPr>
          <p:spPr bwMode="auto">
            <a:xfrm rot="8716294">
              <a:off x="6837380" y="326713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033"/>
            <p:cNvSpPr/>
            <p:nvPr/>
          </p:nvSpPr>
          <p:spPr bwMode="auto">
            <a:xfrm rot="8716294">
              <a:off x="6926772" y="329637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034"/>
            <p:cNvSpPr/>
            <p:nvPr/>
          </p:nvSpPr>
          <p:spPr bwMode="auto">
            <a:xfrm rot="8716294">
              <a:off x="6725146" y="33556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035"/>
            <p:cNvSpPr/>
            <p:nvPr/>
          </p:nvSpPr>
          <p:spPr bwMode="auto">
            <a:xfrm rot="8716294">
              <a:off x="6600244" y="314700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036"/>
            <p:cNvSpPr/>
            <p:nvPr/>
          </p:nvSpPr>
          <p:spPr bwMode="auto">
            <a:xfrm rot="8716294">
              <a:off x="6815324" y="339663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037"/>
            <p:cNvSpPr/>
            <p:nvPr/>
          </p:nvSpPr>
          <p:spPr bwMode="auto">
            <a:xfrm rot="8716294">
              <a:off x="6573873" y="324703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038"/>
            <p:cNvSpPr/>
            <p:nvPr/>
          </p:nvSpPr>
          <p:spPr bwMode="auto">
            <a:xfrm rot="7484128">
              <a:off x="6920255" y="358798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039"/>
            <p:cNvSpPr/>
            <p:nvPr/>
          </p:nvSpPr>
          <p:spPr bwMode="auto">
            <a:xfrm rot="13089394">
              <a:off x="7025075" y="355451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040"/>
            <p:cNvSpPr/>
            <p:nvPr/>
          </p:nvSpPr>
          <p:spPr bwMode="auto">
            <a:xfrm rot="8716294">
              <a:off x="7210660" y="336283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041"/>
            <p:cNvSpPr/>
            <p:nvPr/>
          </p:nvSpPr>
          <p:spPr bwMode="auto">
            <a:xfrm rot="8716294">
              <a:off x="7158855" y="325924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042"/>
            <p:cNvSpPr/>
            <p:nvPr/>
          </p:nvSpPr>
          <p:spPr bwMode="auto">
            <a:xfrm rot="8716294">
              <a:off x="6915609" y="32894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043"/>
            <p:cNvSpPr/>
            <p:nvPr/>
          </p:nvSpPr>
          <p:spPr bwMode="auto">
            <a:xfrm rot="8716294">
              <a:off x="7093061" y="313022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044"/>
            <p:cNvSpPr/>
            <p:nvPr/>
          </p:nvSpPr>
          <p:spPr bwMode="auto">
            <a:xfrm rot="8716294">
              <a:off x="6771448" y="41769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045"/>
            <p:cNvSpPr/>
            <p:nvPr/>
          </p:nvSpPr>
          <p:spPr bwMode="auto">
            <a:xfrm rot="8716294">
              <a:off x="6860840" y="42062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046"/>
            <p:cNvSpPr/>
            <p:nvPr/>
          </p:nvSpPr>
          <p:spPr bwMode="auto">
            <a:xfrm rot="8716294">
              <a:off x="6815990" y="41199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047"/>
            <p:cNvSpPr/>
            <p:nvPr/>
          </p:nvSpPr>
          <p:spPr bwMode="auto">
            <a:xfrm rot="8716294">
              <a:off x="6659214" y="42655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048"/>
            <p:cNvSpPr/>
            <p:nvPr/>
          </p:nvSpPr>
          <p:spPr bwMode="auto">
            <a:xfrm rot="8716294">
              <a:off x="6534311" y="40568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049"/>
            <p:cNvSpPr/>
            <p:nvPr/>
          </p:nvSpPr>
          <p:spPr bwMode="auto">
            <a:xfrm rot="8716294">
              <a:off x="6522259" y="39180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050"/>
            <p:cNvSpPr/>
            <p:nvPr/>
          </p:nvSpPr>
          <p:spPr bwMode="auto">
            <a:xfrm rot="8716294">
              <a:off x="6749392" y="43064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051"/>
            <p:cNvSpPr/>
            <p:nvPr/>
          </p:nvSpPr>
          <p:spPr bwMode="auto">
            <a:xfrm rot="8716294">
              <a:off x="7060547" y="39268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052"/>
            <p:cNvSpPr/>
            <p:nvPr/>
          </p:nvSpPr>
          <p:spPr bwMode="auto">
            <a:xfrm rot="8716294">
              <a:off x="7149939" y="39560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053"/>
            <p:cNvSpPr/>
            <p:nvPr/>
          </p:nvSpPr>
          <p:spPr bwMode="auto">
            <a:xfrm rot="8716294">
              <a:off x="6948313" y="40153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054"/>
            <p:cNvSpPr/>
            <p:nvPr/>
          </p:nvSpPr>
          <p:spPr bwMode="auto">
            <a:xfrm rot="8716294">
              <a:off x="6823411" y="38067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055"/>
            <p:cNvSpPr/>
            <p:nvPr/>
          </p:nvSpPr>
          <p:spPr bwMode="auto">
            <a:xfrm rot="8716294">
              <a:off x="7038491" y="40563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056"/>
            <p:cNvSpPr/>
            <p:nvPr/>
          </p:nvSpPr>
          <p:spPr bwMode="auto">
            <a:xfrm rot="8716294">
              <a:off x="6797040" y="39067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057"/>
            <p:cNvSpPr/>
            <p:nvPr/>
          </p:nvSpPr>
          <p:spPr bwMode="auto">
            <a:xfrm rot="7484128">
              <a:off x="7143422" y="42476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058"/>
            <p:cNvSpPr/>
            <p:nvPr/>
          </p:nvSpPr>
          <p:spPr bwMode="auto">
            <a:xfrm rot="13089394">
              <a:off x="7248242" y="42142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059"/>
            <p:cNvSpPr/>
            <p:nvPr/>
          </p:nvSpPr>
          <p:spPr bwMode="auto">
            <a:xfrm rot="8716294">
              <a:off x="7433827" y="40225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060"/>
            <p:cNvSpPr/>
            <p:nvPr/>
          </p:nvSpPr>
          <p:spPr bwMode="auto">
            <a:xfrm rot="8716294">
              <a:off x="7382022" y="39189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061"/>
            <p:cNvSpPr/>
            <p:nvPr/>
          </p:nvSpPr>
          <p:spPr bwMode="auto">
            <a:xfrm rot="8716294">
              <a:off x="7138776" y="39491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062"/>
            <p:cNvSpPr/>
            <p:nvPr/>
          </p:nvSpPr>
          <p:spPr bwMode="auto">
            <a:xfrm rot="8716294">
              <a:off x="7316228" y="37899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063"/>
            <p:cNvSpPr/>
            <p:nvPr/>
          </p:nvSpPr>
          <p:spPr bwMode="auto">
            <a:xfrm rot="8716294">
              <a:off x="5923122" y="1654505"/>
              <a:ext cx="139422" cy="104157"/>
            </a:xfrm>
            <a:custGeom>
              <a:avLst/>
              <a:gdLst>
                <a:gd name="connsiteX0" fmla="*/ 0 w 139422"/>
                <a:gd name="connsiteY0" fmla="*/ 50123 h 104157"/>
                <a:gd name="connsiteX1" fmla="*/ 0 w 139422"/>
                <a:gd name="connsiteY1" fmla="*/ 0 h 104157"/>
                <a:gd name="connsiteX2" fmla="*/ 85209 w 139422"/>
                <a:gd name="connsiteY2" fmla="*/ 0 h 104157"/>
                <a:gd name="connsiteX3" fmla="*/ 138458 w 139422"/>
                <a:gd name="connsiteY3" fmla="*/ 27874 h 104157"/>
                <a:gd name="connsiteX4" fmla="*/ 139422 w 139422"/>
                <a:gd name="connsiteY4" fmla="*/ 33655 h 104157"/>
                <a:gd name="connsiteX5" fmla="*/ 81108 w 139422"/>
                <a:gd name="connsiteY5" fmla="*/ 104157 h 104157"/>
                <a:gd name="connsiteX6" fmla="*/ 81109 w 139422"/>
                <a:gd name="connsiteY6" fmla="*/ 69717 h 104157"/>
                <a:gd name="connsiteX7" fmla="*/ 81108 w 139422"/>
                <a:gd name="connsiteY7" fmla="*/ 65615 h 104157"/>
                <a:gd name="connsiteX8" fmla="*/ 60604 w 139422"/>
                <a:gd name="connsiteY8" fmla="*/ 50123 h 104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9422" h="104157" extrusionOk="0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12891" y="0"/>
                    <a:pt x="131089" y="8971"/>
                    <a:pt x="138458" y="27874"/>
                  </a:cubicBezTo>
                  <a:lnTo>
                    <a:pt x="139422" y="33655"/>
                  </a:lnTo>
                  <a:lnTo>
                    <a:pt x="81108" y="104157"/>
                  </a:lnTo>
                  <a:lnTo>
                    <a:pt x="81109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064"/>
            <p:cNvSpPr/>
            <p:nvPr/>
          </p:nvSpPr>
          <p:spPr bwMode="auto">
            <a:xfrm rot="8716294">
              <a:off x="5974318" y="15674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065"/>
            <p:cNvSpPr/>
            <p:nvPr/>
          </p:nvSpPr>
          <p:spPr bwMode="auto">
            <a:xfrm rot="8716294">
              <a:off x="5925344" y="1481103"/>
              <a:ext cx="190922" cy="138066"/>
            </a:xfrm>
            <a:custGeom>
              <a:avLst/>
              <a:gdLst>
                <a:gd name="connsiteX0" fmla="*/ 5923 w 190923"/>
                <a:gd name="connsiteY0" fmla="*/ 138066 h 138066"/>
                <a:gd name="connsiteX1" fmla="*/ 0 w 190923"/>
                <a:gd name="connsiteY1" fmla="*/ 129864 h 138066"/>
                <a:gd name="connsiteX2" fmla="*/ 107993 w 190923"/>
                <a:gd name="connsiteY2" fmla="*/ 28251 h 138066"/>
                <a:gd name="connsiteX3" fmla="*/ 162672 w 190923"/>
                <a:gd name="connsiteY3" fmla="*/ 0 h 138066"/>
                <a:gd name="connsiteX4" fmla="*/ 190923 w 190923"/>
                <a:gd name="connsiteY4" fmla="*/ 33719 h 138066"/>
                <a:gd name="connsiteX5" fmla="*/ 184633 w 190923"/>
                <a:gd name="connsiteY5" fmla="*/ 49986 h 138066"/>
                <a:gd name="connsiteX6" fmla="*/ 176335 w 190923"/>
                <a:gd name="connsiteY6" fmla="*/ 60018 h 138066"/>
                <a:gd name="connsiteX7" fmla="*/ 164495 w 190923"/>
                <a:gd name="connsiteY7" fmla="*/ 69261 h 138066"/>
                <a:gd name="connsiteX8" fmla="*/ 164950 w 190923"/>
                <a:gd name="connsiteY8" fmla="*/ 69261 h 138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0923" h="138066" extrusionOk="0">
                  <a:moveTo>
                    <a:pt x="5923" y="138066"/>
                  </a:moveTo>
                  <a:lnTo>
                    <a:pt x="0" y="129864"/>
                  </a:lnTo>
                  <a:lnTo>
                    <a:pt x="107993" y="28251"/>
                  </a:lnTo>
                  <a:cubicBezTo>
                    <a:pt x="121663" y="12303"/>
                    <a:pt x="141256" y="2279"/>
                    <a:pt x="162672" y="0"/>
                  </a:cubicBezTo>
                  <a:cubicBezTo>
                    <a:pt x="184544" y="0"/>
                    <a:pt x="190923" y="19138"/>
                    <a:pt x="190923" y="33719"/>
                  </a:cubicBezTo>
                  <a:lnTo>
                    <a:pt x="184633" y="49986"/>
                  </a:lnTo>
                  <a:lnTo>
                    <a:pt x="176335" y="60018"/>
                  </a:lnTo>
                  <a:lnTo>
                    <a:pt x="164495" y="69261"/>
                  </a:lnTo>
                  <a:lnTo>
                    <a:pt x="16495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066"/>
            <p:cNvSpPr/>
            <p:nvPr/>
          </p:nvSpPr>
          <p:spPr bwMode="auto">
            <a:xfrm rot="8716294">
              <a:off x="5906444" y="1804761"/>
              <a:ext cx="99498" cy="67958"/>
            </a:xfrm>
            <a:custGeom>
              <a:avLst/>
              <a:gdLst>
                <a:gd name="connsiteX0" fmla="*/ 43288 w 99498"/>
                <a:gd name="connsiteY0" fmla="*/ 67958 h 67958"/>
                <a:gd name="connsiteX1" fmla="*/ 43288 w 99498"/>
                <a:gd name="connsiteY1" fmla="*/ 16317 h 67958"/>
                <a:gd name="connsiteX2" fmla="*/ 0 w 99498"/>
                <a:gd name="connsiteY2" fmla="*/ 16317 h 67958"/>
                <a:gd name="connsiteX3" fmla="*/ 0 w 99498"/>
                <a:gd name="connsiteY3" fmla="*/ 2192 h 67958"/>
                <a:gd name="connsiteX4" fmla="*/ 99498 w 99498"/>
                <a:gd name="connsiteY4" fmla="*/ 0 h 679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9498" h="67958" extrusionOk="0">
                  <a:moveTo>
                    <a:pt x="43288" y="67958"/>
                  </a:moveTo>
                  <a:lnTo>
                    <a:pt x="43288" y="16317"/>
                  </a:lnTo>
                  <a:lnTo>
                    <a:pt x="0" y="16317"/>
                  </a:lnTo>
                  <a:lnTo>
                    <a:pt x="0" y="2192"/>
                  </a:lnTo>
                  <a:lnTo>
                    <a:pt x="9949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067"/>
            <p:cNvSpPr/>
            <p:nvPr/>
          </p:nvSpPr>
          <p:spPr bwMode="auto">
            <a:xfrm rot="8716294">
              <a:off x="6174025" y="12880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068"/>
            <p:cNvSpPr/>
            <p:nvPr/>
          </p:nvSpPr>
          <p:spPr bwMode="auto">
            <a:xfrm rot="8716294">
              <a:off x="6263417" y="13173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069"/>
            <p:cNvSpPr/>
            <p:nvPr/>
          </p:nvSpPr>
          <p:spPr bwMode="auto">
            <a:xfrm rot="8716294">
              <a:off x="6061791" y="13766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070"/>
            <p:cNvSpPr/>
            <p:nvPr/>
          </p:nvSpPr>
          <p:spPr bwMode="auto">
            <a:xfrm rot="8716294">
              <a:off x="5934512" y="1174677"/>
              <a:ext cx="203847" cy="188381"/>
            </a:xfrm>
            <a:custGeom>
              <a:avLst/>
              <a:gdLst>
                <a:gd name="connsiteX0" fmla="*/ 86683 w 203847"/>
                <a:gd name="connsiteY0" fmla="*/ 188381 h 188381"/>
                <a:gd name="connsiteX1" fmla="*/ 47847 w 203847"/>
                <a:gd name="connsiteY1" fmla="*/ 116128 h 188381"/>
                <a:gd name="connsiteX2" fmla="*/ 69777 w 203847"/>
                <a:gd name="connsiteY2" fmla="*/ 55323 h 188381"/>
                <a:gd name="connsiteX3" fmla="*/ 0 w 203847"/>
                <a:gd name="connsiteY3" fmla="*/ 55323 h 188381"/>
                <a:gd name="connsiteX4" fmla="*/ 0 w 203847"/>
                <a:gd name="connsiteY4" fmla="*/ 0 h 188381"/>
                <a:gd name="connsiteX5" fmla="*/ 203847 w 203847"/>
                <a:gd name="connsiteY5" fmla="*/ 0 h 188381"/>
                <a:gd name="connsiteX6" fmla="*/ 203847 w 203847"/>
                <a:gd name="connsiteY6" fmla="*/ 46726 h 188381"/>
                <a:gd name="connsiteX7" fmla="*/ 196736 w 203847"/>
                <a:gd name="connsiteY7" fmla="*/ 55323 h 188381"/>
                <a:gd name="connsiteX8" fmla="*/ 139055 w 203847"/>
                <a:gd name="connsiteY8" fmla="*/ 55323 h 188381"/>
                <a:gd name="connsiteX9" fmla="*/ 97989 w 203847"/>
                <a:gd name="connsiteY9" fmla="*/ 174711 h 1883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7" h="188381" extrusionOk="0">
                  <a:moveTo>
                    <a:pt x="86683" y="188381"/>
                  </a:moveTo>
                  <a:lnTo>
                    <a:pt x="47847" y="116128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46726"/>
                  </a:lnTo>
                  <a:lnTo>
                    <a:pt x="196736" y="55323"/>
                  </a:lnTo>
                  <a:lnTo>
                    <a:pt x="139055" y="55323"/>
                  </a:lnTo>
                  <a:lnTo>
                    <a:pt x="97989" y="17471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071"/>
            <p:cNvSpPr/>
            <p:nvPr/>
          </p:nvSpPr>
          <p:spPr bwMode="auto">
            <a:xfrm rot="8716294">
              <a:off x="6151969" y="14175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072"/>
            <p:cNvSpPr/>
            <p:nvPr/>
          </p:nvSpPr>
          <p:spPr bwMode="auto">
            <a:xfrm rot="7484128">
              <a:off x="6256900" y="16089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1073"/>
            <p:cNvSpPr/>
            <p:nvPr/>
          </p:nvSpPr>
          <p:spPr bwMode="auto">
            <a:xfrm rot="13089394">
              <a:off x="6361720" y="15754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1074"/>
            <p:cNvSpPr/>
            <p:nvPr/>
          </p:nvSpPr>
          <p:spPr bwMode="auto">
            <a:xfrm rot="8716294">
              <a:off x="6547305" y="13837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1075"/>
            <p:cNvSpPr/>
            <p:nvPr/>
          </p:nvSpPr>
          <p:spPr bwMode="auto">
            <a:xfrm rot="8716294">
              <a:off x="6495500" y="12801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1076"/>
            <p:cNvSpPr/>
            <p:nvPr/>
          </p:nvSpPr>
          <p:spPr bwMode="auto">
            <a:xfrm rot="8716294">
              <a:off x="6252254" y="13103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1077"/>
            <p:cNvSpPr/>
            <p:nvPr/>
          </p:nvSpPr>
          <p:spPr bwMode="auto">
            <a:xfrm rot="8716294">
              <a:off x="6429706" y="11511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1078"/>
            <p:cNvSpPr/>
            <p:nvPr/>
          </p:nvSpPr>
          <p:spPr bwMode="auto">
            <a:xfrm rot="8716294">
              <a:off x="5983723" y="1040028"/>
              <a:ext cx="68069" cy="44198"/>
            </a:xfrm>
            <a:custGeom>
              <a:avLst/>
              <a:gdLst>
                <a:gd name="connsiteX0" fmla="*/ 0 w 68069"/>
                <a:gd name="connsiteY0" fmla="*/ 44199 h 44199"/>
                <a:gd name="connsiteX1" fmla="*/ 0 w 68069"/>
                <a:gd name="connsiteY1" fmla="*/ 0 h 44199"/>
                <a:gd name="connsiteX2" fmla="*/ 68069 w 68069"/>
                <a:gd name="connsiteY2" fmla="*/ 0 h 44199"/>
                <a:gd name="connsiteX3" fmla="*/ 31511 w 68069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069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68069" y="0"/>
                  </a:lnTo>
                  <a:lnTo>
                    <a:pt x="31511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1079"/>
            <p:cNvSpPr/>
            <p:nvPr/>
          </p:nvSpPr>
          <p:spPr bwMode="auto">
            <a:xfrm rot="8716294">
              <a:off x="5998890" y="759603"/>
              <a:ext cx="134260" cy="86132"/>
            </a:xfrm>
            <a:custGeom>
              <a:avLst/>
              <a:gdLst>
                <a:gd name="connsiteX0" fmla="*/ 0 w 134260"/>
                <a:gd name="connsiteY0" fmla="*/ 50123 h 86132"/>
                <a:gd name="connsiteX1" fmla="*/ 0 w 134260"/>
                <a:gd name="connsiteY1" fmla="*/ 0 h 86132"/>
                <a:gd name="connsiteX2" fmla="*/ 85209 w 134260"/>
                <a:gd name="connsiteY2" fmla="*/ 0 h 86132"/>
                <a:gd name="connsiteX3" fmla="*/ 127529 w 134260"/>
                <a:gd name="connsiteY3" fmla="*/ 12246 h 86132"/>
                <a:gd name="connsiteX4" fmla="*/ 134260 w 134260"/>
                <a:gd name="connsiteY4" fmla="*/ 21871 h 86132"/>
                <a:gd name="connsiteX5" fmla="*/ 81108 w 134260"/>
                <a:gd name="connsiteY5" fmla="*/ 86132 h 86132"/>
                <a:gd name="connsiteX6" fmla="*/ 81108 w 134260"/>
                <a:gd name="connsiteY6" fmla="*/ 69717 h 86132"/>
                <a:gd name="connsiteX7" fmla="*/ 81108 w 134260"/>
                <a:gd name="connsiteY7" fmla="*/ 65615 h 86132"/>
                <a:gd name="connsiteX8" fmla="*/ 60604 w 134260"/>
                <a:gd name="connsiteY8" fmla="*/ 50123 h 86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4260" h="86132" extrusionOk="0">
                  <a:moveTo>
                    <a:pt x="0" y="50123"/>
                  </a:moveTo>
                  <a:lnTo>
                    <a:pt x="0" y="0"/>
                  </a:lnTo>
                  <a:lnTo>
                    <a:pt x="85209" y="0"/>
                  </a:lnTo>
                  <a:cubicBezTo>
                    <a:pt x="103664" y="0"/>
                    <a:pt x="117903" y="3987"/>
                    <a:pt x="127529" y="12246"/>
                  </a:cubicBezTo>
                  <a:lnTo>
                    <a:pt x="134260" y="21871"/>
                  </a:lnTo>
                  <a:lnTo>
                    <a:pt x="81108" y="86132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1080"/>
            <p:cNvSpPr/>
            <p:nvPr/>
          </p:nvSpPr>
          <p:spPr bwMode="auto">
            <a:xfrm rot="8716294">
              <a:off x="6040250" y="6576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1081"/>
            <p:cNvSpPr/>
            <p:nvPr/>
          </p:nvSpPr>
          <p:spPr bwMode="auto">
            <a:xfrm rot="8716294">
              <a:off x="5991248" y="907034"/>
              <a:ext cx="84313" cy="49600"/>
            </a:xfrm>
            <a:custGeom>
              <a:avLst/>
              <a:gdLst>
                <a:gd name="connsiteX0" fmla="*/ 43288 w 84313"/>
                <a:gd name="connsiteY0" fmla="*/ 49600 h 49600"/>
                <a:gd name="connsiteX1" fmla="*/ 43288 w 84313"/>
                <a:gd name="connsiteY1" fmla="*/ 15983 h 49600"/>
                <a:gd name="connsiteX2" fmla="*/ 0 w 84313"/>
                <a:gd name="connsiteY2" fmla="*/ 15983 h 49600"/>
                <a:gd name="connsiteX3" fmla="*/ 0 w 84313"/>
                <a:gd name="connsiteY3" fmla="*/ 1857 h 49600"/>
                <a:gd name="connsiteX4" fmla="*/ 84313 w 84313"/>
                <a:gd name="connsiteY4" fmla="*/ 0 h 496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313" h="49600" extrusionOk="0">
                  <a:moveTo>
                    <a:pt x="43288" y="49600"/>
                  </a:moveTo>
                  <a:lnTo>
                    <a:pt x="43288" y="15983"/>
                  </a:lnTo>
                  <a:lnTo>
                    <a:pt x="0" y="15983"/>
                  </a:lnTo>
                  <a:lnTo>
                    <a:pt x="0" y="1857"/>
                  </a:lnTo>
                  <a:lnTo>
                    <a:pt x="8431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1082"/>
            <p:cNvSpPr/>
            <p:nvPr/>
          </p:nvSpPr>
          <p:spPr bwMode="auto">
            <a:xfrm rot="7484128">
              <a:off x="6033733" y="9492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1083"/>
            <p:cNvSpPr/>
            <p:nvPr/>
          </p:nvSpPr>
          <p:spPr bwMode="auto">
            <a:xfrm rot="13089394">
              <a:off x="6138553" y="9157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1084"/>
            <p:cNvSpPr/>
            <p:nvPr/>
          </p:nvSpPr>
          <p:spPr bwMode="auto">
            <a:xfrm rot="8716294">
              <a:off x="6324138" y="7240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1085"/>
            <p:cNvSpPr/>
            <p:nvPr/>
          </p:nvSpPr>
          <p:spPr bwMode="auto">
            <a:xfrm rot="8716294">
              <a:off x="6272332" y="6204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1086"/>
            <p:cNvSpPr/>
            <p:nvPr/>
          </p:nvSpPr>
          <p:spPr bwMode="auto">
            <a:xfrm rot="8716294">
              <a:off x="6027863" y="648628"/>
              <a:ext cx="55259" cy="57130"/>
            </a:xfrm>
            <a:custGeom>
              <a:avLst/>
              <a:gdLst>
                <a:gd name="connsiteX0" fmla="*/ 8658 w 55259"/>
                <a:gd name="connsiteY0" fmla="*/ 50123 h 57130"/>
                <a:gd name="connsiteX1" fmla="*/ 0 w 55259"/>
                <a:gd name="connsiteY1" fmla="*/ 29619 h 57130"/>
                <a:gd name="connsiteX2" fmla="*/ 0 w 55259"/>
                <a:gd name="connsiteY2" fmla="*/ 29163 h 57130"/>
                <a:gd name="connsiteX3" fmla="*/ 8658 w 55259"/>
                <a:gd name="connsiteY3" fmla="*/ 8658 h 57130"/>
                <a:gd name="connsiteX4" fmla="*/ 29163 w 55259"/>
                <a:gd name="connsiteY4" fmla="*/ 0 h 57130"/>
                <a:gd name="connsiteX5" fmla="*/ 49668 w 55259"/>
                <a:gd name="connsiteY5" fmla="*/ 8658 h 57130"/>
                <a:gd name="connsiteX6" fmla="*/ 55259 w 55259"/>
                <a:gd name="connsiteY6" fmla="*/ 21964 h 57130"/>
                <a:gd name="connsiteX7" fmla="*/ 26173 w 55259"/>
                <a:gd name="connsiteY7" fmla="*/ 57130 h 57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5259" h="57130" extrusionOk="0">
                  <a:moveTo>
                    <a:pt x="8658" y="50123"/>
                  </a:moveTo>
                  <a:cubicBezTo>
                    <a:pt x="3190" y="44655"/>
                    <a:pt x="0" y="37364"/>
                    <a:pt x="0" y="29619"/>
                  </a:cubicBezTo>
                  <a:lnTo>
                    <a:pt x="0" y="29163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7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55259" y="21964"/>
                  </a:lnTo>
                  <a:lnTo>
                    <a:pt x="26173" y="5713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1087"/>
            <p:cNvSpPr/>
            <p:nvPr/>
          </p:nvSpPr>
          <p:spPr bwMode="auto">
            <a:xfrm rot="8716294">
              <a:off x="6206538" y="4914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1088"/>
            <p:cNvSpPr/>
            <p:nvPr/>
          </p:nvSpPr>
          <p:spPr bwMode="auto">
            <a:xfrm rot="8716294">
              <a:off x="5990259" y="-43220"/>
              <a:ext cx="78210" cy="235131"/>
            </a:xfrm>
            <a:custGeom>
              <a:avLst/>
              <a:gdLst>
                <a:gd name="connsiteX0" fmla="*/ 0 w 78210"/>
                <a:gd name="connsiteY0" fmla="*/ 44199 h 235131"/>
                <a:gd name="connsiteX1" fmla="*/ 0 w 78210"/>
                <a:gd name="connsiteY1" fmla="*/ 0 h 235131"/>
                <a:gd name="connsiteX2" fmla="*/ 58367 w 78210"/>
                <a:gd name="connsiteY2" fmla="*/ 0 h 235131"/>
                <a:gd name="connsiteX3" fmla="*/ 21809 w 78210"/>
                <a:gd name="connsiteY3" fmla="*/ 44199 h 235131"/>
                <a:gd name="connsiteX4" fmla="*/ 78210 w 78210"/>
                <a:gd name="connsiteY4" fmla="*/ 235131 h 235131"/>
                <a:gd name="connsiteX5" fmla="*/ 64850 w 78210"/>
                <a:gd name="connsiteY5" fmla="*/ 225870 h 235131"/>
                <a:gd name="connsiteX6" fmla="*/ 78210 w 78210"/>
                <a:gd name="connsiteY6" fmla="*/ 235131 h 2351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8210" h="235131" extrusionOk="0">
                  <a:moveTo>
                    <a:pt x="0" y="44199"/>
                  </a:moveTo>
                  <a:lnTo>
                    <a:pt x="0" y="0"/>
                  </a:lnTo>
                  <a:lnTo>
                    <a:pt x="58367" y="0"/>
                  </a:lnTo>
                  <a:lnTo>
                    <a:pt x="21809" y="44199"/>
                  </a:lnTo>
                  <a:close/>
                  <a:moveTo>
                    <a:pt x="78210" y="235131"/>
                  </a:moveTo>
                  <a:lnTo>
                    <a:pt x="64850" y="225870"/>
                  </a:lnTo>
                  <a:lnTo>
                    <a:pt x="78210" y="23513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1089"/>
            <p:cNvSpPr/>
            <p:nvPr/>
          </p:nvSpPr>
          <p:spPr bwMode="auto">
            <a:xfrm rot="13089394">
              <a:off x="5976283" y="269816"/>
              <a:ext cx="215079" cy="308935"/>
            </a:xfrm>
            <a:custGeom>
              <a:avLst/>
              <a:gdLst>
                <a:gd name="connsiteX0" fmla="*/ 215080 w 215080"/>
                <a:gd name="connsiteY0" fmla="*/ 274772 h 308935"/>
                <a:gd name="connsiteX1" fmla="*/ 177331 w 215080"/>
                <a:gd name="connsiteY1" fmla="*/ 291252 h 308935"/>
                <a:gd name="connsiteX2" fmla="*/ 91597 w 215080"/>
                <a:gd name="connsiteY2" fmla="*/ 308772 h 308935"/>
                <a:gd name="connsiteX3" fmla="*/ 23726 w 215080"/>
                <a:gd name="connsiteY3" fmla="*/ 281182 h 308935"/>
                <a:gd name="connsiteX4" fmla="*/ 0 w 215080"/>
                <a:gd name="connsiteY4" fmla="*/ 186274 h 308935"/>
                <a:gd name="connsiteX5" fmla="*/ 0 w 215080"/>
                <a:gd name="connsiteY5" fmla="*/ 17979 h 308935"/>
                <a:gd name="connsiteX6" fmla="*/ 34655 w 215080"/>
                <a:gd name="connsiteY6" fmla="*/ 0 h 308935"/>
                <a:gd name="connsiteX7" fmla="*/ 73961 w 215080"/>
                <a:gd name="connsiteY7" fmla="*/ 59860 h 308935"/>
                <a:gd name="connsiteX8" fmla="*/ 74492 w 215080"/>
                <a:gd name="connsiteY8" fmla="*/ 133855 h 308935"/>
                <a:gd name="connsiteX9" fmla="*/ 87734 w 215080"/>
                <a:gd name="connsiteY9" fmla="*/ 225452 h 308935"/>
                <a:gd name="connsiteX10" fmla="*/ 153949 w 215080"/>
                <a:gd name="connsiteY10" fmla="*/ 261870 h 308935"/>
                <a:gd name="connsiteX11" fmla="*/ 201103 w 215080"/>
                <a:gd name="connsiteY11" fmla="*/ 253487 h 3089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15080" h="308935" extrusionOk="0">
                  <a:moveTo>
                    <a:pt x="215080" y="274772"/>
                  </a:moveTo>
                  <a:lnTo>
                    <a:pt x="177331" y="291252"/>
                  </a:lnTo>
                  <a:cubicBezTo>
                    <a:pt x="145121" y="302288"/>
                    <a:pt x="114496" y="307392"/>
                    <a:pt x="91597" y="308772"/>
                  </a:cubicBezTo>
                  <a:cubicBezTo>
                    <a:pt x="66215" y="310427"/>
                    <a:pt x="41384" y="299392"/>
                    <a:pt x="23726" y="281182"/>
                  </a:cubicBezTo>
                  <a:cubicBezTo>
                    <a:pt x="4966" y="262973"/>
                    <a:pt x="0" y="231521"/>
                    <a:pt x="0" y="186274"/>
                  </a:cubicBezTo>
                  <a:lnTo>
                    <a:pt x="0" y="17979"/>
                  </a:lnTo>
                  <a:lnTo>
                    <a:pt x="34655" y="0"/>
                  </a:lnTo>
                  <a:lnTo>
                    <a:pt x="73961" y="59860"/>
                  </a:lnTo>
                  <a:lnTo>
                    <a:pt x="74492" y="133855"/>
                  </a:lnTo>
                  <a:cubicBezTo>
                    <a:pt x="72836" y="164755"/>
                    <a:pt x="77802" y="196207"/>
                    <a:pt x="87734" y="225452"/>
                  </a:cubicBezTo>
                  <a:cubicBezTo>
                    <a:pt x="96564" y="249730"/>
                    <a:pt x="119186" y="261870"/>
                    <a:pt x="153949" y="261870"/>
                  </a:cubicBezTo>
                  <a:lnTo>
                    <a:pt x="201103" y="25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1090"/>
            <p:cNvSpPr/>
            <p:nvPr/>
          </p:nvSpPr>
          <p:spPr bwMode="auto">
            <a:xfrm rot="8716294">
              <a:off x="6105199" y="6200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1091"/>
            <p:cNvSpPr/>
            <p:nvPr/>
          </p:nvSpPr>
          <p:spPr bwMode="auto">
            <a:xfrm rot="8716294">
              <a:off x="6072242" y="-8046"/>
              <a:ext cx="93729" cy="73541"/>
            </a:xfrm>
            <a:custGeom>
              <a:avLst/>
              <a:gdLst>
                <a:gd name="connsiteX0" fmla="*/ 0 w 93729"/>
                <a:gd name="connsiteY0" fmla="*/ 39235 h 73541"/>
                <a:gd name="connsiteX1" fmla="*/ 9187 w 93729"/>
                <a:gd name="connsiteY1" fmla="*/ 17477 h 73541"/>
                <a:gd name="connsiteX2" fmla="*/ 50579 w 93729"/>
                <a:gd name="connsiteY2" fmla="*/ 0 h 73541"/>
                <a:gd name="connsiteX3" fmla="*/ 91973 w 93729"/>
                <a:gd name="connsiteY3" fmla="*/ 17477 h 73541"/>
                <a:gd name="connsiteX4" fmla="*/ 93729 w 93729"/>
                <a:gd name="connsiteY4" fmla="*/ 20058 h 73541"/>
                <a:gd name="connsiteX5" fmla="*/ 49492 w 93729"/>
                <a:gd name="connsiteY5" fmla="*/ 73541 h 735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93729" h="73541" extrusionOk="0">
                  <a:moveTo>
                    <a:pt x="0" y="39235"/>
                  </a:moveTo>
                  <a:lnTo>
                    <a:pt x="9187" y="17477"/>
                  </a:lnTo>
                  <a:cubicBezTo>
                    <a:pt x="20225" y="6439"/>
                    <a:pt x="34943" y="0"/>
                    <a:pt x="50579" y="0"/>
                  </a:cubicBezTo>
                  <a:cubicBezTo>
                    <a:pt x="66217" y="0"/>
                    <a:pt x="80934" y="6439"/>
                    <a:pt x="91973" y="17477"/>
                  </a:cubicBezTo>
                  <a:lnTo>
                    <a:pt x="93729" y="20058"/>
                  </a:lnTo>
                  <a:lnTo>
                    <a:pt x="49492" y="7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1092"/>
            <p:cNvSpPr/>
            <p:nvPr/>
          </p:nvSpPr>
          <p:spPr bwMode="auto">
            <a:xfrm rot="8716294">
              <a:off x="7172347" y="23714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1093"/>
            <p:cNvSpPr/>
            <p:nvPr/>
          </p:nvSpPr>
          <p:spPr bwMode="auto">
            <a:xfrm rot="8716294">
              <a:off x="7261739" y="24006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1094"/>
            <p:cNvSpPr/>
            <p:nvPr/>
          </p:nvSpPr>
          <p:spPr bwMode="auto">
            <a:xfrm rot="8716294">
              <a:off x="7216889" y="23144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1095"/>
            <p:cNvSpPr/>
            <p:nvPr/>
          </p:nvSpPr>
          <p:spPr bwMode="auto">
            <a:xfrm rot="8716294">
              <a:off x="7060113" y="24599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1096"/>
            <p:cNvSpPr/>
            <p:nvPr/>
          </p:nvSpPr>
          <p:spPr bwMode="auto">
            <a:xfrm rot="8716294">
              <a:off x="6935210" y="22513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1097"/>
            <p:cNvSpPr/>
            <p:nvPr/>
          </p:nvSpPr>
          <p:spPr bwMode="auto">
            <a:xfrm rot="8716294">
              <a:off x="6923158" y="21125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1098"/>
            <p:cNvSpPr/>
            <p:nvPr/>
          </p:nvSpPr>
          <p:spPr bwMode="auto">
            <a:xfrm rot="8716294">
              <a:off x="7150291" y="25009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1099"/>
            <p:cNvSpPr/>
            <p:nvPr/>
          </p:nvSpPr>
          <p:spPr bwMode="auto">
            <a:xfrm rot="8716294">
              <a:off x="7461446" y="21212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1100"/>
            <p:cNvSpPr/>
            <p:nvPr/>
          </p:nvSpPr>
          <p:spPr bwMode="auto">
            <a:xfrm rot="8716294">
              <a:off x="7550838" y="215053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1101"/>
            <p:cNvSpPr/>
            <p:nvPr/>
          </p:nvSpPr>
          <p:spPr bwMode="auto">
            <a:xfrm rot="8716294">
              <a:off x="7349212" y="22098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1102"/>
            <p:cNvSpPr/>
            <p:nvPr/>
          </p:nvSpPr>
          <p:spPr bwMode="auto">
            <a:xfrm rot="8716294">
              <a:off x="7224310" y="20011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1103"/>
            <p:cNvSpPr/>
            <p:nvPr/>
          </p:nvSpPr>
          <p:spPr bwMode="auto">
            <a:xfrm rot="8716294">
              <a:off x="7439389" y="22507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1104"/>
            <p:cNvSpPr/>
            <p:nvPr/>
          </p:nvSpPr>
          <p:spPr bwMode="auto">
            <a:xfrm rot="8716294">
              <a:off x="7197939" y="21011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1105"/>
            <p:cNvSpPr/>
            <p:nvPr/>
          </p:nvSpPr>
          <p:spPr bwMode="auto">
            <a:xfrm rot="7484128">
              <a:off x="7544321" y="24421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1106"/>
            <p:cNvSpPr/>
            <p:nvPr/>
          </p:nvSpPr>
          <p:spPr bwMode="auto">
            <a:xfrm rot="13089394">
              <a:off x="7649141" y="24086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1107"/>
            <p:cNvSpPr/>
            <p:nvPr/>
          </p:nvSpPr>
          <p:spPr bwMode="auto">
            <a:xfrm rot="8716294">
              <a:off x="7834726" y="22169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1108"/>
            <p:cNvSpPr/>
            <p:nvPr/>
          </p:nvSpPr>
          <p:spPr bwMode="auto">
            <a:xfrm rot="8716294">
              <a:off x="7782921" y="21134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1109"/>
            <p:cNvSpPr/>
            <p:nvPr/>
          </p:nvSpPr>
          <p:spPr bwMode="auto">
            <a:xfrm rot="8716294">
              <a:off x="7539675" y="21436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1110"/>
            <p:cNvSpPr/>
            <p:nvPr/>
          </p:nvSpPr>
          <p:spPr bwMode="auto">
            <a:xfrm rot="8716294">
              <a:off x="7717127" y="198438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1111"/>
            <p:cNvSpPr/>
            <p:nvPr/>
          </p:nvSpPr>
          <p:spPr bwMode="auto">
            <a:xfrm rot="8716294">
              <a:off x="7395514" y="303114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1112"/>
            <p:cNvSpPr/>
            <p:nvPr/>
          </p:nvSpPr>
          <p:spPr bwMode="auto">
            <a:xfrm rot="8716294">
              <a:off x="7484906" y="306038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1113"/>
            <p:cNvSpPr/>
            <p:nvPr/>
          </p:nvSpPr>
          <p:spPr bwMode="auto">
            <a:xfrm rot="8716294">
              <a:off x="7440056" y="29741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1114"/>
            <p:cNvSpPr/>
            <p:nvPr/>
          </p:nvSpPr>
          <p:spPr bwMode="auto">
            <a:xfrm rot="8716294">
              <a:off x="7283280" y="31196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1115"/>
            <p:cNvSpPr/>
            <p:nvPr/>
          </p:nvSpPr>
          <p:spPr bwMode="auto">
            <a:xfrm rot="8716294">
              <a:off x="7158377" y="29110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1116"/>
            <p:cNvSpPr/>
            <p:nvPr/>
          </p:nvSpPr>
          <p:spPr bwMode="auto">
            <a:xfrm rot="8716294">
              <a:off x="7146325" y="27722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1117"/>
            <p:cNvSpPr/>
            <p:nvPr/>
          </p:nvSpPr>
          <p:spPr bwMode="auto">
            <a:xfrm rot="8716294">
              <a:off x="7373458" y="316064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1118"/>
            <p:cNvSpPr/>
            <p:nvPr/>
          </p:nvSpPr>
          <p:spPr bwMode="auto">
            <a:xfrm rot="8716294">
              <a:off x="7684613" y="27809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1119"/>
            <p:cNvSpPr/>
            <p:nvPr/>
          </p:nvSpPr>
          <p:spPr bwMode="auto">
            <a:xfrm rot="8716294">
              <a:off x="7774005" y="28102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1120"/>
            <p:cNvSpPr/>
            <p:nvPr/>
          </p:nvSpPr>
          <p:spPr bwMode="auto">
            <a:xfrm rot="8716294">
              <a:off x="7572379" y="28695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1121"/>
            <p:cNvSpPr/>
            <p:nvPr/>
          </p:nvSpPr>
          <p:spPr bwMode="auto">
            <a:xfrm rot="8716294">
              <a:off x="7447477" y="26608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1122"/>
            <p:cNvSpPr/>
            <p:nvPr/>
          </p:nvSpPr>
          <p:spPr bwMode="auto">
            <a:xfrm rot="8716294">
              <a:off x="7662557" y="29104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1123"/>
            <p:cNvSpPr/>
            <p:nvPr/>
          </p:nvSpPr>
          <p:spPr bwMode="auto">
            <a:xfrm rot="8716294">
              <a:off x="7421106" y="27608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1124"/>
            <p:cNvSpPr/>
            <p:nvPr/>
          </p:nvSpPr>
          <p:spPr bwMode="auto">
            <a:xfrm rot="7484128">
              <a:off x="7767488" y="31018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1125"/>
            <p:cNvSpPr/>
            <p:nvPr/>
          </p:nvSpPr>
          <p:spPr bwMode="auto">
            <a:xfrm rot="13089394">
              <a:off x="7872308" y="306837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1126"/>
            <p:cNvSpPr/>
            <p:nvPr/>
          </p:nvSpPr>
          <p:spPr bwMode="auto">
            <a:xfrm rot="8716294">
              <a:off x="8057893" y="28766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1127"/>
            <p:cNvSpPr/>
            <p:nvPr/>
          </p:nvSpPr>
          <p:spPr bwMode="auto">
            <a:xfrm rot="8716294">
              <a:off x="8006088" y="27731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1128"/>
            <p:cNvSpPr/>
            <p:nvPr/>
          </p:nvSpPr>
          <p:spPr bwMode="auto">
            <a:xfrm rot="8716294">
              <a:off x="7762842" y="28033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1129"/>
            <p:cNvSpPr/>
            <p:nvPr/>
          </p:nvSpPr>
          <p:spPr bwMode="auto">
            <a:xfrm rot="8716294">
              <a:off x="7940294" y="26440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1130"/>
            <p:cNvSpPr/>
            <p:nvPr/>
          </p:nvSpPr>
          <p:spPr bwMode="auto">
            <a:xfrm rot="8716294">
              <a:off x="8044812" y="5014610"/>
              <a:ext cx="142167" cy="185946"/>
            </a:xfrm>
            <a:custGeom>
              <a:avLst/>
              <a:gdLst>
                <a:gd name="connsiteX0" fmla="*/ 0 w 142167"/>
                <a:gd name="connsiteY0" fmla="*/ 3681 h 185946"/>
                <a:gd name="connsiteX1" fmla="*/ 0 w 142167"/>
                <a:gd name="connsiteY1" fmla="*/ 0 h 185946"/>
                <a:gd name="connsiteX2" fmla="*/ 5311 w 142167"/>
                <a:gd name="connsiteY2" fmla="*/ 3681 h 185946"/>
                <a:gd name="connsiteX3" fmla="*/ 81108 w 142167"/>
                <a:gd name="connsiteY3" fmla="*/ 185946 h 185946"/>
                <a:gd name="connsiteX4" fmla="*/ 81108 w 142167"/>
                <a:gd name="connsiteY4" fmla="*/ 56221 h 185946"/>
                <a:gd name="connsiteX5" fmla="*/ 142167 w 142167"/>
                <a:gd name="connsiteY5" fmla="*/ 98545 h 185946"/>
                <a:gd name="connsiteX6" fmla="*/ 142167 w 142167"/>
                <a:gd name="connsiteY6" fmla="*/ 161796 h 1859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167" h="185946" extrusionOk="0">
                  <a:moveTo>
                    <a:pt x="0" y="3681"/>
                  </a:moveTo>
                  <a:lnTo>
                    <a:pt x="0" y="0"/>
                  </a:lnTo>
                  <a:lnTo>
                    <a:pt x="5311" y="3681"/>
                  </a:lnTo>
                  <a:close/>
                  <a:moveTo>
                    <a:pt x="81108" y="185946"/>
                  </a:moveTo>
                  <a:lnTo>
                    <a:pt x="81108" y="56221"/>
                  </a:lnTo>
                  <a:lnTo>
                    <a:pt x="142167" y="98545"/>
                  </a:lnTo>
                  <a:lnTo>
                    <a:pt x="142167" y="1617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1131"/>
            <p:cNvSpPr/>
            <p:nvPr/>
          </p:nvSpPr>
          <p:spPr bwMode="auto">
            <a:xfrm rot="8716294">
              <a:off x="8258973" y="5016779"/>
              <a:ext cx="60148" cy="157919"/>
            </a:xfrm>
            <a:custGeom>
              <a:avLst/>
              <a:gdLst>
                <a:gd name="connsiteX0" fmla="*/ 0 w 60148"/>
                <a:gd name="connsiteY0" fmla="*/ 157919 h 157919"/>
                <a:gd name="connsiteX1" fmla="*/ 0 w 60148"/>
                <a:gd name="connsiteY1" fmla="*/ 0 h 157919"/>
                <a:gd name="connsiteX2" fmla="*/ 60148 w 60148"/>
                <a:gd name="connsiteY2" fmla="*/ 41692 h 157919"/>
                <a:gd name="connsiteX3" fmla="*/ 60148 w 60148"/>
                <a:gd name="connsiteY3" fmla="*/ 116909 h 157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57919" extrusionOk="0">
                  <a:moveTo>
                    <a:pt x="0" y="157919"/>
                  </a:moveTo>
                  <a:lnTo>
                    <a:pt x="0" y="0"/>
                  </a:lnTo>
                  <a:lnTo>
                    <a:pt x="60148" y="41692"/>
                  </a:lnTo>
                  <a:lnTo>
                    <a:pt x="60148" y="11690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1132"/>
            <p:cNvSpPr/>
            <p:nvPr/>
          </p:nvSpPr>
          <p:spPr bwMode="auto">
            <a:xfrm rot="8716294">
              <a:off x="8103411" y="49531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1133"/>
            <p:cNvSpPr/>
            <p:nvPr/>
          </p:nvSpPr>
          <p:spPr bwMode="auto">
            <a:xfrm rot="8716294">
              <a:off x="7941579" y="5096694"/>
              <a:ext cx="58211" cy="55513"/>
            </a:xfrm>
            <a:custGeom>
              <a:avLst/>
              <a:gdLst>
                <a:gd name="connsiteX0" fmla="*/ 8658 w 58211"/>
                <a:gd name="connsiteY0" fmla="*/ 47310 h 55513"/>
                <a:gd name="connsiteX1" fmla="*/ 0 w 58211"/>
                <a:gd name="connsiteY1" fmla="*/ 26806 h 55513"/>
                <a:gd name="connsiteX2" fmla="*/ 0 w 58211"/>
                <a:gd name="connsiteY2" fmla="*/ 26349 h 55513"/>
                <a:gd name="connsiteX3" fmla="*/ 8658 w 58211"/>
                <a:gd name="connsiteY3" fmla="*/ 5845 h 55513"/>
                <a:gd name="connsiteX4" fmla="*/ 22501 w 58211"/>
                <a:gd name="connsiteY4" fmla="*/ 0 h 55513"/>
                <a:gd name="connsiteX5" fmla="*/ 57366 w 58211"/>
                <a:gd name="connsiteY5" fmla="*/ 24167 h 55513"/>
                <a:gd name="connsiteX6" fmla="*/ 58211 w 58211"/>
                <a:gd name="connsiteY6" fmla="*/ 26179 h 55513"/>
                <a:gd name="connsiteX7" fmla="*/ 49668 w 58211"/>
                <a:gd name="connsiteY7" fmla="*/ 46855 h 55513"/>
                <a:gd name="connsiteX8" fmla="*/ 29163 w 58211"/>
                <a:gd name="connsiteY8" fmla="*/ 55513 h 55513"/>
                <a:gd name="connsiteX9" fmla="*/ 8658 w 58211"/>
                <a:gd name="connsiteY9" fmla="*/ 47310 h 555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8211" h="55513" extrusionOk="0">
                  <a:moveTo>
                    <a:pt x="8658" y="47310"/>
                  </a:moveTo>
                  <a:cubicBezTo>
                    <a:pt x="3190" y="41843"/>
                    <a:pt x="0" y="34551"/>
                    <a:pt x="0" y="26806"/>
                  </a:cubicBezTo>
                  <a:lnTo>
                    <a:pt x="0" y="26349"/>
                  </a:lnTo>
                  <a:cubicBezTo>
                    <a:pt x="0" y="18604"/>
                    <a:pt x="3190" y="11313"/>
                    <a:pt x="8658" y="5845"/>
                  </a:cubicBezTo>
                  <a:lnTo>
                    <a:pt x="22501" y="0"/>
                  </a:lnTo>
                  <a:lnTo>
                    <a:pt x="57366" y="24167"/>
                  </a:lnTo>
                  <a:lnTo>
                    <a:pt x="58211" y="26179"/>
                  </a:lnTo>
                  <a:cubicBezTo>
                    <a:pt x="58212" y="33641"/>
                    <a:pt x="55364" y="41159"/>
                    <a:pt x="49668" y="46855"/>
                  </a:cubicBezTo>
                  <a:cubicBezTo>
                    <a:pt x="44200" y="52323"/>
                    <a:pt x="36909" y="55512"/>
                    <a:pt x="29163" y="55513"/>
                  </a:cubicBezTo>
                  <a:cubicBezTo>
                    <a:pt x="21416" y="55512"/>
                    <a:pt x="14126" y="52778"/>
                    <a:pt x="8658" y="473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1134"/>
            <p:cNvSpPr/>
            <p:nvPr/>
          </p:nvSpPr>
          <p:spPr bwMode="auto">
            <a:xfrm rot="8716294">
              <a:off x="7821732" y="489008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1135"/>
            <p:cNvSpPr/>
            <p:nvPr/>
          </p:nvSpPr>
          <p:spPr bwMode="auto">
            <a:xfrm rot="8716294">
              <a:off x="7809680" y="47513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1136"/>
            <p:cNvSpPr/>
            <p:nvPr/>
          </p:nvSpPr>
          <p:spPr bwMode="auto">
            <a:xfrm rot="8716294">
              <a:off x="8347968" y="47600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1137"/>
            <p:cNvSpPr/>
            <p:nvPr/>
          </p:nvSpPr>
          <p:spPr bwMode="auto">
            <a:xfrm rot="8716294">
              <a:off x="8437360" y="47893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1138"/>
            <p:cNvSpPr/>
            <p:nvPr/>
          </p:nvSpPr>
          <p:spPr bwMode="auto">
            <a:xfrm rot="8716294">
              <a:off x="8235734" y="48486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1139"/>
            <p:cNvSpPr/>
            <p:nvPr/>
          </p:nvSpPr>
          <p:spPr bwMode="auto">
            <a:xfrm rot="8716294">
              <a:off x="8110832" y="46399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1140"/>
            <p:cNvSpPr/>
            <p:nvPr/>
          </p:nvSpPr>
          <p:spPr bwMode="auto">
            <a:xfrm rot="8716294">
              <a:off x="8325912" y="48895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1141"/>
            <p:cNvSpPr/>
            <p:nvPr/>
          </p:nvSpPr>
          <p:spPr bwMode="auto">
            <a:xfrm rot="8716294">
              <a:off x="8084461" y="47399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1142"/>
            <p:cNvSpPr/>
            <p:nvPr/>
          </p:nvSpPr>
          <p:spPr bwMode="auto">
            <a:xfrm rot="7484128">
              <a:off x="8500513" y="5042942"/>
              <a:ext cx="102412" cy="181729"/>
            </a:xfrm>
            <a:custGeom>
              <a:avLst/>
              <a:gdLst>
                <a:gd name="connsiteX0" fmla="*/ 0 w 102412"/>
                <a:gd name="connsiteY0" fmla="*/ 41179 h 181729"/>
                <a:gd name="connsiteX1" fmla="*/ 0 w 102412"/>
                <a:gd name="connsiteY1" fmla="*/ 0 h 181729"/>
                <a:gd name="connsiteX2" fmla="*/ 28551 w 102412"/>
                <a:gd name="connsiteY2" fmla="*/ 41179 h 181729"/>
                <a:gd name="connsiteX3" fmla="*/ 90709 w 102412"/>
                <a:gd name="connsiteY3" fmla="*/ 181729 h 181729"/>
                <a:gd name="connsiteX4" fmla="*/ 47847 w 102412"/>
                <a:gd name="connsiteY4" fmla="*/ 101985 h 181729"/>
                <a:gd name="connsiteX5" fmla="*/ 55670 w 102412"/>
                <a:gd name="connsiteY5" fmla="*/ 80292 h 181729"/>
                <a:gd name="connsiteX6" fmla="*/ 102412 w 102412"/>
                <a:gd name="connsiteY6" fmla="*/ 147707 h 18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2412" h="181729" extrusionOk="0">
                  <a:moveTo>
                    <a:pt x="0" y="41179"/>
                  </a:moveTo>
                  <a:lnTo>
                    <a:pt x="0" y="0"/>
                  </a:lnTo>
                  <a:lnTo>
                    <a:pt x="28551" y="41179"/>
                  </a:lnTo>
                  <a:close/>
                  <a:moveTo>
                    <a:pt x="90709" y="181729"/>
                  </a:moveTo>
                  <a:lnTo>
                    <a:pt x="47847" y="101985"/>
                  </a:lnTo>
                  <a:lnTo>
                    <a:pt x="55670" y="80292"/>
                  </a:lnTo>
                  <a:lnTo>
                    <a:pt x="102412" y="14770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1143"/>
            <p:cNvSpPr/>
            <p:nvPr/>
          </p:nvSpPr>
          <p:spPr bwMode="auto">
            <a:xfrm rot="13089394">
              <a:off x="8615617" y="5055433"/>
              <a:ext cx="225779" cy="83483"/>
            </a:xfrm>
            <a:custGeom>
              <a:avLst/>
              <a:gdLst>
                <a:gd name="connsiteX0" fmla="*/ 225779 w 225779"/>
                <a:gd name="connsiteY0" fmla="*/ 12691 h 83483"/>
                <a:gd name="connsiteX1" fmla="*/ 44792 w 225779"/>
                <a:gd name="connsiteY1" fmla="*/ 83320 h 83483"/>
                <a:gd name="connsiteX2" fmla="*/ 7960 w 225779"/>
                <a:gd name="connsiteY2" fmla="*/ 76974 h 83483"/>
                <a:gd name="connsiteX3" fmla="*/ 0 w 225779"/>
                <a:gd name="connsiteY3" fmla="*/ 71526 h 83483"/>
                <a:gd name="connsiteX4" fmla="*/ 70403 w 225779"/>
                <a:gd name="connsiteY4" fmla="*/ 16211 h 83483"/>
                <a:gd name="connsiteX5" fmla="*/ 107144 w 225779"/>
                <a:gd name="connsiteY5" fmla="*/ 36418 h 83483"/>
                <a:gd name="connsiteX6" fmla="*/ 156805 w 225779"/>
                <a:gd name="connsiteY6" fmla="*/ 27589 h 83483"/>
                <a:gd name="connsiteX7" fmla="*/ 224676 w 225779"/>
                <a:gd name="connsiteY7" fmla="*/ 0 h 83483"/>
                <a:gd name="connsiteX8" fmla="*/ 225779 w 225779"/>
                <a:gd name="connsiteY8" fmla="*/ 7173 h 83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25779" h="83483" extrusionOk="0">
                  <a:moveTo>
                    <a:pt x="225779" y="12691"/>
                  </a:moveTo>
                  <a:cubicBezTo>
                    <a:pt x="167290" y="62904"/>
                    <a:pt x="90590" y="80561"/>
                    <a:pt x="44792" y="83320"/>
                  </a:cubicBezTo>
                  <a:cubicBezTo>
                    <a:pt x="32101" y="84147"/>
                    <a:pt x="19548" y="81802"/>
                    <a:pt x="7960" y="76974"/>
                  </a:cubicBezTo>
                  <a:lnTo>
                    <a:pt x="0" y="71526"/>
                  </a:lnTo>
                  <a:lnTo>
                    <a:pt x="70403" y="16211"/>
                  </a:lnTo>
                  <a:lnTo>
                    <a:pt x="107144" y="36418"/>
                  </a:lnTo>
                  <a:cubicBezTo>
                    <a:pt x="124250" y="35866"/>
                    <a:pt x="140803" y="32555"/>
                    <a:pt x="156805" y="27589"/>
                  </a:cubicBezTo>
                  <a:cubicBezTo>
                    <a:pt x="179981" y="20416"/>
                    <a:pt x="202604" y="11036"/>
                    <a:pt x="224676" y="0"/>
                  </a:cubicBezTo>
                  <a:cubicBezTo>
                    <a:pt x="225227" y="2207"/>
                    <a:pt x="225779" y="4965"/>
                    <a:pt x="225779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1144"/>
            <p:cNvSpPr/>
            <p:nvPr/>
          </p:nvSpPr>
          <p:spPr bwMode="auto">
            <a:xfrm rot="8716294">
              <a:off x="8721248" y="485576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1145"/>
            <p:cNvSpPr/>
            <p:nvPr/>
          </p:nvSpPr>
          <p:spPr bwMode="auto">
            <a:xfrm rot="8716294">
              <a:off x="8669443" y="475216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1146"/>
            <p:cNvSpPr/>
            <p:nvPr/>
          </p:nvSpPr>
          <p:spPr bwMode="auto">
            <a:xfrm rot="8716294">
              <a:off x="8426197" y="47823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1147"/>
            <p:cNvSpPr/>
            <p:nvPr/>
          </p:nvSpPr>
          <p:spPr bwMode="auto">
            <a:xfrm rot="8716294">
              <a:off x="8603649" y="46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1148"/>
            <p:cNvSpPr/>
            <p:nvPr/>
          </p:nvSpPr>
          <p:spPr bwMode="auto">
            <a:xfrm rot="8716294">
              <a:off x="7614184" y="36895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1149"/>
            <p:cNvSpPr/>
            <p:nvPr/>
          </p:nvSpPr>
          <p:spPr bwMode="auto">
            <a:xfrm rot="8716294">
              <a:off x="7703576" y="37187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1150"/>
            <p:cNvSpPr/>
            <p:nvPr/>
          </p:nvSpPr>
          <p:spPr bwMode="auto">
            <a:xfrm rot="8716294">
              <a:off x="7658726" y="36325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1151"/>
            <p:cNvSpPr/>
            <p:nvPr/>
          </p:nvSpPr>
          <p:spPr bwMode="auto">
            <a:xfrm rot="8716294">
              <a:off x="7501950" y="37780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1152"/>
            <p:cNvSpPr/>
            <p:nvPr/>
          </p:nvSpPr>
          <p:spPr bwMode="auto">
            <a:xfrm rot="8716294">
              <a:off x="7377047" y="35694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1153"/>
            <p:cNvSpPr/>
            <p:nvPr/>
          </p:nvSpPr>
          <p:spPr bwMode="auto">
            <a:xfrm rot="8716294">
              <a:off x="7364995" y="34306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1154"/>
            <p:cNvSpPr/>
            <p:nvPr/>
          </p:nvSpPr>
          <p:spPr bwMode="auto">
            <a:xfrm rot="8716294">
              <a:off x="7592128" y="38190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1155"/>
            <p:cNvSpPr/>
            <p:nvPr/>
          </p:nvSpPr>
          <p:spPr bwMode="auto">
            <a:xfrm rot="8716294">
              <a:off x="7903283" y="34393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1156"/>
            <p:cNvSpPr/>
            <p:nvPr/>
          </p:nvSpPr>
          <p:spPr bwMode="auto">
            <a:xfrm rot="8716294">
              <a:off x="7992675" y="34686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1157"/>
            <p:cNvSpPr/>
            <p:nvPr/>
          </p:nvSpPr>
          <p:spPr bwMode="auto">
            <a:xfrm rot="8716294">
              <a:off x="7791049" y="35279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1158"/>
            <p:cNvSpPr/>
            <p:nvPr/>
          </p:nvSpPr>
          <p:spPr bwMode="auto">
            <a:xfrm rot="8716294">
              <a:off x="7666147" y="33192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1159"/>
            <p:cNvSpPr/>
            <p:nvPr/>
          </p:nvSpPr>
          <p:spPr bwMode="auto">
            <a:xfrm rot="8716294">
              <a:off x="7881227" y="35688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1160"/>
            <p:cNvSpPr/>
            <p:nvPr/>
          </p:nvSpPr>
          <p:spPr bwMode="auto">
            <a:xfrm rot="8716294">
              <a:off x="7639776" y="34192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1161"/>
            <p:cNvSpPr/>
            <p:nvPr/>
          </p:nvSpPr>
          <p:spPr bwMode="auto">
            <a:xfrm rot="7484128">
              <a:off x="7986158" y="37602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1162"/>
            <p:cNvSpPr/>
            <p:nvPr/>
          </p:nvSpPr>
          <p:spPr bwMode="auto">
            <a:xfrm rot="13089394">
              <a:off x="8090978" y="37267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1163"/>
            <p:cNvSpPr/>
            <p:nvPr/>
          </p:nvSpPr>
          <p:spPr bwMode="auto">
            <a:xfrm rot="8716294">
              <a:off x="8276563" y="35350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1164"/>
            <p:cNvSpPr/>
            <p:nvPr/>
          </p:nvSpPr>
          <p:spPr bwMode="auto">
            <a:xfrm rot="8716294">
              <a:off x="8224758" y="34314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1165"/>
            <p:cNvSpPr/>
            <p:nvPr/>
          </p:nvSpPr>
          <p:spPr bwMode="auto">
            <a:xfrm rot="8716294">
              <a:off x="7981512" y="34617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1166"/>
            <p:cNvSpPr/>
            <p:nvPr/>
          </p:nvSpPr>
          <p:spPr bwMode="auto">
            <a:xfrm rot="8716294">
              <a:off x="8158964" y="33024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1167"/>
            <p:cNvSpPr/>
            <p:nvPr/>
          </p:nvSpPr>
          <p:spPr bwMode="auto">
            <a:xfrm rot="8716294">
              <a:off x="7837351" y="43492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1168"/>
            <p:cNvSpPr/>
            <p:nvPr/>
          </p:nvSpPr>
          <p:spPr bwMode="auto">
            <a:xfrm rot="8716294">
              <a:off x="7926743" y="43784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1169"/>
            <p:cNvSpPr/>
            <p:nvPr/>
          </p:nvSpPr>
          <p:spPr bwMode="auto">
            <a:xfrm rot="8716294">
              <a:off x="7881893" y="42922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1170"/>
            <p:cNvSpPr/>
            <p:nvPr/>
          </p:nvSpPr>
          <p:spPr bwMode="auto">
            <a:xfrm rot="8716294">
              <a:off x="7725117" y="44377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1171"/>
            <p:cNvSpPr/>
            <p:nvPr/>
          </p:nvSpPr>
          <p:spPr bwMode="auto">
            <a:xfrm rot="8716294">
              <a:off x="7600214" y="42291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1172"/>
            <p:cNvSpPr/>
            <p:nvPr/>
          </p:nvSpPr>
          <p:spPr bwMode="auto">
            <a:xfrm rot="8716294">
              <a:off x="7588162" y="409033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1173"/>
            <p:cNvSpPr/>
            <p:nvPr/>
          </p:nvSpPr>
          <p:spPr bwMode="auto">
            <a:xfrm rot="8716294">
              <a:off x="7815295" y="44787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1174"/>
            <p:cNvSpPr/>
            <p:nvPr/>
          </p:nvSpPr>
          <p:spPr bwMode="auto">
            <a:xfrm rot="8716294">
              <a:off x="8126450" y="409908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1175"/>
            <p:cNvSpPr/>
            <p:nvPr/>
          </p:nvSpPr>
          <p:spPr bwMode="auto">
            <a:xfrm rot="8716294">
              <a:off x="8215842" y="412833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1176"/>
            <p:cNvSpPr/>
            <p:nvPr/>
          </p:nvSpPr>
          <p:spPr bwMode="auto">
            <a:xfrm rot="8716294">
              <a:off x="8014216" y="418763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1177"/>
            <p:cNvSpPr/>
            <p:nvPr/>
          </p:nvSpPr>
          <p:spPr bwMode="auto">
            <a:xfrm rot="8716294">
              <a:off x="7889314" y="397895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1178"/>
            <p:cNvSpPr/>
            <p:nvPr/>
          </p:nvSpPr>
          <p:spPr bwMode="auto">
            <a:xfrm rot="8716294">
              <a:off x="8104394" y="422858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1179"/>
            <p:cNvSpPr/>
            <p:nvPr/>
          </p:nvSpPr>
          <p:spPr bwMode="auto">
            <a:xfrm rot="8716294">
              <a:off x="7862943" y="407898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1180"/>
            <p:cNvSpPr/>
            <p:nvPr/>
          </p:nvSpPr>
          <p:spPr bwMode="auto">
            <a:xfrm rot="7484128">
              <a:off x="8209325" y="44199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1181"/>
            <p:cNvSpPr/>
            <p:nvPr/>
          </p:nvSpPr>
          <p:spPr bwMode="auto">
            <a:xfrm rot="13089394">
              <a:off x="8314145" y="43864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1182"/>
            <p:cNvSpPr/>
            <p:nvPr/>
          </p:nvSpPr>
          <p:spPr bwMode="auto">
            <a:xfrm rot="8716294">
              <a:off x="8499730" y="419478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1183"/>
            <p:cNvSpPr/>
            <p:nvPr/>
          </p:nvSpPr>
          <p:spPr bwMode="auto">
            <a:xfrm rot="8716294">
              <a:off x="8447925" y="409119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1184"/>
            <p:cNvSpPr/>
            <p:nvPr/>
          </p:nvSpPr>
          <p:spPr bwMode="auto">
            <a:xfrm rot="8716294">
              <a:off x="8204679" y="41214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1185"/>
            <p:cNvSpPr/>
            <p:nvPr/>
          </p:nvSpPr>
          <p:spPr bwMode="auto">
            <a:xfrm rot="8716294">
              <a:off x="8382131" y="39621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1186"/>
            <p:cNvSpPr/>
            <p:nvPr/>
          </p:nvSpPr>
          <p:spPr bwMode="auto">
            <a:xfrm rot="8716294">
              <a:off x="6950829" y="17104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1187"/>
            <p:cNvSpPr/>
            <p:nvPr/>
          </p:nvSpPr>
          <p:spPr bwMode="auto">
            <a:xfrm rot="8716294">
              <a:off x="7040221" y="17397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1188"/>
            <p:cNvSpPr/>
            <p:nvPr/>
          </p:nvSpPr>
          <p:spPr bwMode="auto">
            <a:xfrm rot="8716294">
              <a:off x="6995371" y="16534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1189"/>
            <p:cNvSpPr/>
            <p:nvPr/>
          </p:nvSpPr>
          <p:spPr bwMode="auto">
            <a:xfrm rot="8716294">
              <a:off x="6838595" y="17990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1190"/>
            <p:cNvSpPr/>
            <p:nvPr/>
          </p:nvSpPr>
          <p:spPr bwMode="auto">
            <a:xfrm rot="8716294">
              <a:off x="6713692" y="1590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1191"/>
            <p:cNvSpPr/>
            <p:nvPr/>
          </p:nvSpPr>
          <p:spPr bwMode="auto">
            <a:xfrm rot="8716294">
              <a:off x="6701640" y="14515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1192"/>
            <p:cNvSpPr/>
            <p:nvPr/>
          </p:nvSpPr>
          <p:spPr bwMode="auto">
            <a:xfrm rot="8716294">
              <a:off x="6928773" y="18399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1193"/>
            <p:cNvSpPr/>
            <p:nvPr/>
          </p:nvSpPr>
          <p:spPr bwMode="auto">
            <a:xfrm rot="8716294">
              <a:off x="7239928" y="14603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1194"/>
            <p:cNvSpPr/>
            <p:nvPr/>
          </p:nvSpPr>
          <p:spPr bwMode="auto">
            <a:xfrm rot="8716294">
              <a:off x="7329320" y="14895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1195"/>
            <p:cNvSpPr/>
            <p:nvPr/>
          </p:nvSpPr>
          <p:spPr bwMode="auto">
            <a:xfrm rot="8716294">
              <a:off x="7127694" y="15488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1196"/>
            <p:cNvSpPr/>
            <p:nvPr/>
          </p:nvSpPr>
          <p:spPr bwMode="auto">
            <a:xfrm rot="8716294">
              <a:off x="7002792" y="13401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1197"/>
            <p:cNvSpPr/>
            <p:nvPr/>
          </p:nvSpPr>
          <p:spPr bwMode="auto">
            <a:xfrm rot="8716294">
              <a:off x="7217872" y="15898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1198"/>
            <p:cNvSpPr/>
            <p:nvPr/>
          </p:nvSpPr>
          <p:spPr bwMode="auto">
            <a:xfrm rot="8716294">
              <a:off x="6976421" y="14402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1199"/>
            <p:cNvSpPr/>
            <p:nvPr/>
          </p:nvSpPr>
          <p:spPr bwMode="auto">
            <a:xfrm rot="7484128">
              <a:off x="7322803" y="17811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1200"/>
            <p:cNvSpPr/>
            <p:nvPr/>
          </p:nvSpPr>
          <p:spPr bwMode="auto">
            <a:xfrm rot="13089394">
              <a:off x="7427623" y="174770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1201"/>
            <p:cNvSpPr/>
            <p:nvPr/>
          </p:nvSpPr>
          <p:spPr bwMode="auto">
            <a:xfrm rot="8716294">
              <a:off x="7613208" y="15560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1202"/>
            <p:cNvSpPr/>
            <p:nvPr/>
          </p:nvSpPr>
          <p:spPr bwMode="auto">
            <a:xfrm rot="8716294">
              <a:off x="7561403" y="14524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1203"/>
            <p:cNvSpPr/>
            <p:nvPr/>
          </p:nvSpPr>
          <p:spPr bwMode="auto">
            <a:xfrm rot="8716294">
              <a:off x="7318157" y="14826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1204"/>
            <p:cNvSpPr/>
            <p:nvPr/>
          </p:nvSpPr>
          <p:spPr bwMode="auto">
            <a:xfrm rot="8716294">
              <a:off x="7495609" y="13234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1205"/>
            <p:cNvSpPr/>
            <p:nvPr/>
          </p:nvSpPr>
          <p:spPr bwMode="auto">
            <a:xfrm rot="8716294">
              <a:off x="6727662" y="10507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1206"/>
            <p:cNvSpPr/>
            <p:nvPr/>
          </p:nvSpPr>
          <p:spPr bwMode="auto">
            <a:xfrm rot="8716294">
              <a:off x="6817054" y="108001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1207"/>
            <p:cNvSpPr/>
            <p:nvPr/>
          </p:nvSpPr>
          <p:spPr bwMode="auto">
            <a:xfrm rot="8716294">
              <a:off x="6772204" y="9937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1208"/>
            <p:cNvSpPr/>
            <p:nvPr/>
          </p:nvSpPr>
          <p:spPr bwMode="auto">
            <a:xfrm rot="8716294">
              <a:off x="6615428" y="11393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1209"/>
            <p:cNvSpPr/>
            <p:nvPr/>
          </p:nvSpPr>
          <p:spPr bwMode="auto">
            <a:xfrm rot="8716294">
              <a:off x="6490525" y="9306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1210"/>
            <p:cNvSpPr/>
            <p:nvPr/>
          </p:nvSpPr>
          <p:spPr bwMode="auto">
            <a:xfrm rot="8716294">
              <a:off x="6478473" y="7918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1211"/>
            <p:cNvSpPr/>
            <p:nvPr/>
          </p:nvSpPr>
          <p:spPr bwMode="auto">
            <a:xfrm rot="8716294">
              <a:off x="6705606" y="11802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1212"/>
            <p:cNvSpPr/>
            <p:nvPr/>
          </p:nvSpPr>
          <p:spPr bwMode="auto">
            <a:xfrm rot="8716294">
              <a:off x="7016761" y="80062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1213"/>
            <p:cNvSpPr/>
            <p:nvPr/>
          </p:nvSpPr>
          <p:spPr bwMode="auto">
            <a:xfrm rot="8716294">
              <a:off x="7106153" y="82986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1214"/>
            <p:cNvSpPr/>
            <p:nvPr/>
          </p:nvSpPr>
          <p:spPr bwMode="auto">
            <a:xfrm rot="8716294">
              <a:off x="6904527" y="8891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1215"/>
            <p:cNvSpPr/>
            <p:nvPr/>
          </p:nvSpPr>
          <p:spPr bwMode="auto">
            <a:xfrm rot="8716294">
              <a:off x="6779625" y="68049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1216"/>
            <p:cNvSpPr/>
            <p:nvPr/>
          </p:nvSpPr>
          <p:spPr bwMode="auto">
            <a:xfrm rot="8716294">
              <a:off x="6994705" y="93011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1217"/>
            <p:cNvSpPr/>
            <p:nvPr/>
          </p:nvSpPr>
          <p:spPr bwMode="auto">
            <a:xfrm rot="8716294">
              <a:off x="6753254" y="7805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1218"/>
            <p:cNvSpPr/>
            <p:nvPr/>
          </p:nvSpPr>
          <p:spPr bwMode="auto">
            <a:xfrm rot="7484128">
              <a:off x="7099636" y="112146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1219"/>
            <p:cNvSpPr/>
            <p:nvPr/>
          </p:nvSpPr>
          <p:spPr bwMode="auto">
            <a:xfrm rot="13089394">
              <a:off x="7204456" y="108800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1220"/>
            <p:cNvSpPr/>
            <p:nvPr/>
          </p:nvSpPr>
          <p:spPr bwMode="auto">
            <a:xfrm rot="8716294">
              <a:off x="7390041" y="89632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1221"/>
            <p:cNvSpPr/>
            <p:nvPr/>
          </p:nvSpPr>
          <p:spPr bwMode="auto">
            <a:xfrm rot="8716294">
              <a:off x="7338236" y="79272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1222"/>
            <p:cNvSpPr/>
            <p:nvPr/>
          </p:nvSpPr>
          <p:spPr bwMode="auto">
            <a:xfrm rot="8716294">
              <a:off x="7094990" y="8229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1223"/>
            <p:cNvSpPr/>
            <p:nvPr/>
          </p:nvSpPr>
          <p:spPr bwMode="auto">
            <a:xfrm rot="8716294">
              <a:off x="7272442" y="66370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1224"/>
            <p:cNvSpPr/>
            <p:nvPr/>
          </p:nvSpPr>
          <p:spPr bwMode="auto">
            <a:xfrm rot="8716294">
              <a:off x="6508723" y="3887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1225"/>
            <p:cNvSpPr/>
            <p:nvPr/>
          </p:nvSpPr>
          <p:spPr bwMode="auto">
            <a:xfrm rot="8716294">
              <a:off x="6598115" y="4179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1226"/>
            <p:cNvSpPr/>
            <p:nvPr/>
          </p:nvSpPr>
          <p:spPr bwMode="auto">
            <a:xfrm rot="8716294">
              <a:off x="6553265" y="3316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1227"/>
            <p:cNvSpPr/>
            <p:nvPr/>
          </p:nvSpPr>
          <p:spPr bwMode="auto">
            <a:xfrm rot="8716294">
              <a:off x="6396489" y="4772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1228"/>
            <p:cNvSpPr/>
            <p:nvPr/>
          </p:nvSpPr>
          <p:spPr bwMode="auto">
            <a:xfrm rot="8716294">
              <a:off x="6271586" y="2685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1229"/>
            <p:cNvSpPr/>
            <p:nvPr/>
          </p:nvSpPr>
          <p:spPr bwMode="auto">
            <a:xfrm rot="8716294">
              <a:off x="6259534" y="12980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1230"/>
            <p:cNvSpPr/>
            <p:nvPr/>
          </p:nvSpPr>
          <p:spPr bwMode="auto">
            <a:xfrm rot="8716294">
              <a:off x="6486667" y="5182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1231"/>
            <p:cNvSpPr/>
            <p:nvPr/>
          </p:nvSpPr>
          <p:spPr bwMode="auto">
            <a:xfrm rot="8716294">
              <a:off x="6797822" y="1385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1232"/>
            <p:cNvSpPr/>
            <p:nvPr/>
          </p:nvSpPr>
          <p:spPr bwMode="auto">
            <a:xfrm rot="8716294">
              <a:off x="6887214" y="1678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1233"/>
            <p:cNvSpPr/>
            <p:nvPr/>
          </p:nvSpPr>
          <p:spPr bwMode="auto">
            <a:xfrm rot="8716294">
              <a:off x="6685587" y="2271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1234"/>
            <p:cNvSpPr/>
            <p:nvPr/>
          </p:nvSpPr>
          <p:spPr bwMode="auto">
            <a:xfrm rot="8716294">
              <a:off x="6560686" y="184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1235"/>
            <p:cNvSpPr/>
            <p:nvPr/>
          </p:nvSpPr>
          <p:spPr bwMode="auto">
            <a:xfrm rot="8716294">
              <a:off x="6775766" y="2680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1236"/>
            <p:cNvSpPr/>
            <p:nvPr/>
          </p:nvSpPr>
          <p:spPr bwMode="auto">
            <a:xfrm rot="8716294">
              <a:off x="6534315" y="1184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1237"/>
            <p:cNvSpPr/>
            <p:nvPr/>
          </p:nvSpPr>
          <p:spPr bwMode="auto">
            <a:xfrm rot="7484128">
              <a:off x="6880697" y="45940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1238"/>
            <p:cNvSpPr/>
            <p:nvPr/>
          </p:nvSpPr>
          <p:spPr bwMode="auto">
            <a:xfrm rot="13089394">
              <a:off x="6985517" y="4259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1239"/>
            <p:cNvSpPr/>
            <p:nvPr/>
          </p:nvSpPr>
          <p:spPr bwMode="auto">
            <a:xfrm rot="8716294">
              <a:off x="7171102" y="2342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1240"/>
            <p:cNvSpPr/>
            <p:nvPr/>
          </p:nvSpPr>
          <p:spPr bwMode="auto">
            <a:xfrm rot="8716294">
              <a:off x="7119297" y="1306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1241"/>
            <p:cNvSpPr/>
            <p:nvPr/>
          </p:nvSpPr>
          <p:spPr bwMode="auto">
            <a:xfrm rot="8716294">
              <a:off x="6876051" y="1608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1242"/>
            <p:cNvSpPr/>
            <p:nvPr/>
          </p:nvSpPr>
          <p:spPr bwMode="auto">
            <a:xfrm rot="8716294">
              <a:off x="7053503" y="16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1243"/>
            <p:cNvSpPr/>
            <p:nvPr/>
          </p:nvSpPr>
          <p:spPr bwMode="auto">
            <a:xfrm rot="8716294">
              <a:off x="6443978" y="-32333"/>
              <a:ext cx="92323" cy="67774"/>
            </a:xfrm>
            <a:custGeom>
              <a:avLst/>
              <a:gdLst>
                <a:gd name="connsiteX0" fmla="*/ 92323 w 92323"/>
                <a:gd name="connsiteY0" fmla="*/ 67774 h 67774"/>
                <a:gd name="connsiteX1" fmla="*/ 0 w 92323"/>
                <a:gd name="connsiteY1" fmla="*/ 3779 h 67774"/>
                <a:gd name="connsiteX2" fmla="*/ 19952 w 92323"/>
                <a:gd name="connsiteY2" fmla="*/ 19 h 67774"/>
                <a:gd name="connsiteX3" fmla="*/ 89989 w 92323"/>
                <a:gd name="connsiteY3" fmla="*/ 50641 h 67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23" h="67774" extrusionOk="0">
                  <a:moveTo>
                    <a:pt x="92323" y="67774"/>
                  </a:moveTo>
                  <a:lnTo>
                    <a:pt x="0" y="3779"/>
                  </a:lnTo>
                  <a:lnTo>
                    <a:pt x="19952" y="19"/>
                  </a:lnTo>
                  <a:cubicBezTo>
                    <a:pt x="55152" y="-664"/>
                    <a:pt x="79843" y="17619"/>
                    <a:pt x="89989" y="506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1244"/>
            <p:cNvSpPr/>
            <p:nvPr/>
          </p:nvSpPr>
          <p:spPr bwMode="auto">
            <a:xfrm rot="8716294">
              <a:off x="6294141" y="-38610"/>
              <a:ext cx="103435" cy="102698"/>
            </a:xfrm>
            <a:custGeom>
              <a:avLst/>
              <a:gdLst>
                <a:gd name="connsiteX0" fmla="*/ 103435 w 103435"/>
                <a:gd name="connsiteY0" fmla="*/ 102698 h 102698"/>
                <a:gd name="connsiteX1" fmla="*/ 43288 w 103435"/>
                <a:gd name="connsiteY1" fmla="*/ 61006 h 102698"/>
                <a:gd name="connsiteX2" fmla="*/ 43288 w 103435"/>
                <a:gd name="connsiteY2" fmla="*/ 16404 h 102698"/>
                <a:gd name="connsiteX3" fmla="*/ 0 w 103435"/>
                <a:gd name="connsiteY3" fmla="*/ 16404 h 102698"/>
                <a:gd name="connsiteX4" fmla="*/ 0 w 103435"/>
                <a:gd name="connsiteY4" fmla="*/ 2279 h 102698"/>
                <a:gd name="connsiteX5" fmla="*/ 103435 w 103435"/>
                <a:gd name="connsiteY5" fmla="*/ 0 h 102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02698" extrusionOk="0">
                  <a:moveTo>
                    <a:pt x="103435" y="102698"/>
                  </a:moveTo>
                  <a:lnTo>
                    <a:pt x="43288" y="61006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9"/>
                  </a:lnTo>
                  <a:cubicBezTo>
                    <a:pt x="32808" y="3645"/>
                    <a:pt x="66983" y="911"/>
                    <a:pt x="103435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1245"/>
            <p:cNvSpPr/>
            <p:nvPr/>
          </p:nvSpPr>
          <p:spPr bwMode="auto">
            <a:xfrm rot="7484128">
              <a:off x="6746550" y="-26340"/>
              <a:ext cx="41571" cy="55323"/>
            </a:xfrm>
            <a:custGeom>
              <a:avLst/>
              <a:gdLst>
                <a:gd name="connsiteX0" fmla="*/ 38358 w 41571"/>
                <a:gd name="connsiteY0" fmla="*/ 55323 h 55323"/>
                <a:gd name="connsiteX1" fmla="*/ 0 w 41571"/>
                <a:gd name="connsiteY1" fmla="*/ 0 h 55323"/>
                <a:gd name="connsiteX2" fmla="*/ 41571 w 41571"/>
                <a:gd name="connsiteY2" fmla="*/ 0 h 55323"/>
                <a:gd name="connsiteX3" fmla="*/ 41571 w 41571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1571" h="55323" extrusionOk="0">
                  <a:moveTo>
                    <a:pt x="38358" y="55323"/>
                  </a:moveTo>
                  <a:lnTo>
                    <a:pt x="0" y="0"/>
                  </a:lnTo>
                  <a:lnTo>
                    <a:pt x="41571" y="0"/>
                  </a:lnTo>
                  <a:lnTo>
                    <a:pt x="4157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1246"/>
            <p:cNvSpPr/>
            <p:nvPr/>
          </p:nvSpPr>
          <p:spPr bwMode="auto">
            <a:xfrm rot="13089394">
              <a:off x="6891234" y="-41515"/>
              <a:ext cx="74217" cy="174004"/>
            </a:xfrm>
            <a:custGeom>
              <a:avLst/>
              <a:gdLst>
                <a:gd name="connsiteX0" fmla="*/ 74217 w 74217"/>
                <a:gd name="connsiteY0" fmla="*/ 115692 h 174004"/>
                <a:gd name="connsiteX1" fmla="*/ 0 w 74217"/>
                <a:gd name="connsiteY1" fmla="*/ 174004 h 174004"/>
                <a:gd name="connsiteX2" fmla="*/ 0 w 74217"/>
                <a:gd name="connsiteY2" fmla="*/ 38074 h 174004"/>
                <a:gd name="connsiteX3" fmla="*/ 73388 w 74217"/>
                <a:gd name="connsiteY3" fmla="*/ 0 h 1740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4217" h="174004" extrusionOk="0">
                  <a:moveTo>
                    <a:pt x="74217" y="115692"/>
                  </a:moveTo>
                  <a:lnTo>
                    <a:pt x="0" y="17400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1247"/>
            <p:cNvSpPr/>
            <p:nvPr/>
          </p:nvSpPr>
          <p:spPr bwMode="auto">
            <a:xfrm rot="8716294">
              <a:off x="8238556" y="254247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1248"/>
            <p:cNvSpPr/>
            <p:nvPr/>
          </p:nvSpPr>
          <p:spPr bwMode="auto">
            <a:xfrm rot="8716294">
              <a:off x="8327948" y="257172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1249"/>
            <p:cNvSpPr/>
            <p:nvPr/>
          </p:nvSpPr>
          <p:spPr bwMode="auto">
            <a:xfrm rot="8716294">
              <a:off x="8283098" y="248544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1250"/>
            <p:cNvSpPr/>
            <p:nvPr/>
          </p:nvSpPr>
          <p:spPr bwMode="auto">
            <a:xfrm rot="8716294">
              <a:off x="8126322" y="26310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1251"/>
            <p:cNvSpPr/>
            <p:nvPr/>
          </p:nvSpPr>
          <p:spPr bwMode="auto">
            <a:xfrm rot="8716294">
              <a:off x="8001419" y="24223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1252"/>
            <p:cNvSpPr/>
            <p:nvPr/>
          </p:nvSpPr>
          <p:spPr bwMode="auto">
            <a:xfrm rot="8716294">
              <a:off x="7989367" y="228357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1253"/>
            <p:cNvSpPr/>
            <p:nvPr/>
          </p:nvSpPr>
          <p:spPr bwMode="auto">
            <a:xfrm rot="8716294">
              <a:off x="8216500" y="267197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1254"/>
            <p:cNvSpPr/>
            <p:nvPr/>
          </p:nvSpPr>
          <p:spPr bwMode="auto">
            <a:xfrm rot="8716294">
              <a:off x="8527655" y="22923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1255"/>
            <p:cNvSpPr/>
            <p:nvPr/>
          </p:nvSpPr>
          <p:spPr bwMode="auto">
            <a:xfrm rot="8716294">
              <a:off x="8617047" y="23215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1256"/>
            <p:cNvSpPr/>
            <p:nvPr/>
          </p:nvSpPr>
          <p:spPr bwMode="auto">
            <a:xfrm rot="8716294">
              <a:off x="8415421" y="23808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1257"/>
            <p:cNvSpPr/>
            <p:nvPr/>
          </p:nvSpPr>
          <p:spPr bwMode="auto">
            <a:xfrm rot="8716294">
              <a:off x="8290519" y="21721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1258"/>
            <p:cNvSpPr/>
            <p:nvPr/>
          </p:nvSpPr>
          <p:spPr bwMode="auto">
            <a:xfrm rot="8716294">
              <a:off x="8505599" y="242182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1259"/>
            <p:cNvSpPr/>
            <p:nvPr/>
          </p:nvSpPr>
          <p:spPr bwMode="auto">
            <a:xfrm rot="8716294">
              <a:off x="8264148" y="227222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1260"/>
            <p:cNvSpPr/>
            <p:nvPr/>
          </p:nvSpPr>
          <p:spPr bwMode="auto">
            <a:xfrm rot="7484128">
              <a:off x="8610530" y="26131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1261"/>
            <p:cNvSpPr/>
            <p:nvPr/>
          </p:nvSpPr>
          <p:spPr bwMode="auto">
            <a:xfrm rot="13089394">
              <a:off x="8715350" y="257970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1262"/>
            <p:cNvSpPr/>
            <p:nvPr/>
          </p:nvSpPr>
          <p:spPr bwMode="auto">
            <a:xfrm rot="8716294">
              <a:off x="8900935" y="238802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1263"/>
            <p:cNvSpPr/>
            <p:nvPr/>
          </p:nvSpPr>
          <p:spPr bwMode="auto">
            <a:xfrm rot="8716294">
              <a:off x="8849130" y="228443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1264"/>
            <p:cNvSpPr/>
            <p:nvPr/>
          </p:nvSpPr>
          <p:spPr bwMode="auto">
            <a:xfrm rot="8716294">
              <a:off x="8605884" y="231465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1265"/>
            <p:cNvSpPr/>
            <p:nvPr/>
          </p:nvSpPr>
          <p:spPr bwMode="auto">
            <a:xfrm rot="8716294">
              <a:off x="8783336" y="215541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1266"/>
            <p:cNvSpPr/>
            <p:nvPr/>
          </p:nvSpPr>
          <p:spPr bwMode="auto">
            <a:xfrm rot="8716294">
              <a:off x="8461723" y="320217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1267"/>
            <p:cNvSpPr/>
            <p:nvPr/>
          </p:nvSpPr>
          <p:spPr bwMode="auto">
            <a:xfrm rot="8716294">
              <a:off x="8551115" y="323142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1268"/>
            <p:cNvSpPr/>
            <p:nvPr/>
          </p:nvSpPr>
          <p:spPr bwMode="auto">
            <a:xfrm rot="8716294">
              <a:off x="8506265" y="314514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1269"/>
            <p:cNvSpPr/>
            <p:nvPr/>
          </p:nvSpPr>
          <p:spPr bwMode="auto">
            <a:xfrm rot="8716294">
              <a:off x="8349489" y="32907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1270"/>
            <p:cNvSpPr/>
            <p:nvPr/>
          </p:nvSpPr>
          <p:spPr bwMode="auto">
            <a:xfrm rot="8716294">
              <a:off x="8224586" y="30820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1271"/>
            <p:cNvSpPr/>
            <p:nvPr/>
          </p:nvSpPr>
          <p:spPr bwMode="auto">
            <a:xfrm rot="8716294">
              <a:off x="8212534" y="294326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1272"/>
            <p:cNvSpPr/>
            <p:nvPr/>
          </p:nvSpPr>
          <p:spPr bwMode="auto">
            <a:xfrm rot="8716294">
              <a:off x="8439667" y="333167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1273"/>
            <p:cNvSpPr/>
            <p:nvPr/>
          </p:nvSpPr>
          <p:spPr bwMode="auto">
            <a:xfrm rot="8716294">
              <a:off x="8750822" y="295202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1274"/>
            <p:cNvSpPr/>
            <p:nvPr/>
          </p:nvSpPr>
          <p:spPr bwMode="auto">
            <a:xfrm rot="8716294">
              <a:off x="8840214" y="298126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1275"/>
            <p:cNvSpPr/>
            <p:nvPr/>
          </p:nvSpPr>
          <p:spPr bwMode="auto">
            <a:xfrm rot="8716294">
              <a:off x="8638588" y="304057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1276"/>
            <p:cNvSpPr/>
            <p:nvPr/>
          </p:nvSpPr>
          <p:spPr bwMode="auto">
            <a:xfrm rot="8716294">
              <a:off x="8513686" y="28318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1277"/>
            <p:cNvSpPr/>
            <p:nvPr/>
          </p:nvSpPr>
          <p:spPr bwMode="auto">
            <a:xfrm rot="8716294">
              <a:off x="8728766" y="308152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1278"/>
            <p:cNvSpPr/>
            <p:nvPr/>
          </p:nvSpPr>
          <p:spPr bwMode="auto">
            <a:xfrm rot="8716294">
              <a:off x="8487315" y="293192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1279"/>
            <p:cNvSpPr/>
            <p:nvPr/>
          </p:nvSpPr>
          <p:spPr bwMode="auto">
            <a:xfrm rot="7484128">
              <a:off x="8833697" y="32728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1280"/>
            <p:cNvSpPr/>
            <p:nvPr/>
          </p:nvSpPr>
          <p:spPr bwMode="auto">
            <a:xfrm rot="13089394">
              <a:off x="8933167" y="3248496"/>
              <a:ext cx="272584" cy="314616"/>
            </a:xfrm>
            <a:custGeom>
              <a:avLst/>
              <a:gdLst>
                <a:gd name="connsiteX0" fmla="*/ 77412 w 272584"/>
                <a:gd name="connsiteY0" fmla="*/ 203022 h 314617"/>
                <a:gd name="connsiteX1" fmla="*/ 0 w 272584"/>
                <a:gd name="connsiteY1" fmla="*/ 104495 h 314617"/>
                <a:gd name="connsiteX2" fmla="*/ 0 w 272584"/>
                <a:gd name="connsiteY2" fmla="*/ 38074 h 314617"/>
                <a:gd name="connsiteX3" fmla="*/ 73388 w 272584"/>
                <a:gd name="connsiteY3" fmla="*/ 0 h 314617"/>
                <a:gd name="connsiteX4" fmla="*/ 74492 w 272584"/>
                <a:gd name="connsiteY4" fmla="*/ 153950 h 314617"/>
                <a:gd name="connsiteX5" fmla="*/ 76768 w 272584"/>
                <a:gd name="connsiteY5" fmla="*/ 200369 h 314617"/>
                <a:gd name="connsiteX6" fmla="*/ 272584 w 272584"/>
                <a:gd name="connsiteY6" fmla="*/ 258238 h 314617"/>
                <a:gd name="connsiteX7" fmla="*/ 177331 w 272584"/>
                <a:gd name="connsiteY7" fmla="*/ 311348 h 314617"/>
                <a:gd name="connsiteX8" fmla="*/ 165091 w 272584"/>
                <a:gd name="connsiteY8" fmla="*/ 314617 h 314617"/>
                <a:gd name="connsiteX9" fmla="*/ 136528 w 272584"/>
                <a:gd name="connsiteY9" fmla="*/ 278262 h 314617"/>
                <a:gd name="connsiteX10" fmla="*/ 153949 w 272584"/>
                <a:gd name="connsiteY10" fmla="*/ 281965 h 314617"/>
                <a:gd name="connsiteX11" fmla="*/ 203610 w 272584"/>
                <a:gd name="connsiteY11" fmla="*/ 273137 h 314617"/>
                <a:gd name="connsiteX12" fmla="*/ 271481 w 272584"/>
                <a:gd name="connsiteY12" fmla="*/ 245547 h 314617"/>
                <a:gd name="connsiteX13" fmla="*/ 272584 w 272584"/>
                <a:gd name="connsiteY13" fmla="*/ 252720 h 3146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4617" extrusionOk="0">
                  <a:moveTo>
                    <a:pt x="77412" y="203022"/>
                  </a:moveTo>
                  <a:lnTo>
                    <a:pt x="0" y="104495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1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65091" y="314617"/>
                  </a:lnTo>
                  <a:lnTo>
                    <a:pt x="136528" y="278262"/>
                  </a:lnTo>
                  <a:lnTo>
                    <a:pt x="153949" y="281965"/>
                  </a:lnTo>
                  <a:cubicBezTo>
                    <a:pt x="171055" y="281413"/>
                    <a:pt x="187608" y="278102"/>
                    <a:pt x="203610" y="273137"/>
                  </a:cubicBezTo>
                  <a:cubicBezTo>
                    <a:pt x="226786" y="265963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1281"/>
            <p:cNvSpPr/>
            <p:nvPr/>
          </p:nvSpPr>
          <p:spPr bwMode="auto">
            <a:xfrm rot="8716294">
              <a:off x="9063436" y="2943322"/>
              <a:ext cx="105430" cy="113008"/>
            </a:xfrm>
            <a:custGeom>
              <a:avLst/>
              <a:gdLst>
                <a:gd name="connsiteX0" fmla="*/ 5398 w 105430"/>
                <a:gd name="connsiteY0" fmla="*/ 96451 h 113008"/>
                <a:gd name="connsiteX1" fmla="*/ 0 w 105430"/>
                <a:gd name="connsiteY1" fmla="*/ 83667 h 113008"/>
                <a:gd name="connsiteX2" fmla="*/ 57995 w 105430"/>
                <a:gd name="connsiteY2" fmla="*/ 0 h 113008"/>
                <a:gd name="connsiteX3" fmla="*/ 88184 w 105430"/>
                <a:gd name="connsiteY3" fmla="*/ 12746 h 113008"/>
                <a:gd name="connsiteX4" fmla="*/ 88183 w 105430"/>
                <a:gd name="connsiteY4" fmla="*/ 95531 h 113008"/>
                <a:gd name="connsiteX5" fmla="*/ 46790 w 105430"/>
                <a:gd name="connsiteY5" fmla="*/ 113008 h 113008"/>
                <a:gd name="connsiteX6" fmla="*/ 5398 w 105430"/>
                <a:gd name="connsiteY6" fmla="*/ 96451 h 1130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5430" h="113008" extrusionOk="0">
                  <a:moveTo>
                    <a:pt x="5398" y="96451"/>
                  </a:moveTo>
                  <a:lnTo>
                    <a:pt x="0" y="83667"/>
                  </a:lnTo>
                  <a:lnTo>
                    <a:pt x="57995" y="0"/>
                  </a:lnTo>
                  <a:lnTo>
                    <a:pt x="88184" y="12746"/>
                  </a:lnTo>
                  <a:cubicBezTo>
                    <a:pt x="111179" y="34822"/>
                    <a:pt x="111179" y="72535"/>
                    <a:pt x="88183" y="95531"/>
                  </a:cubicBezTo>
                  <a:cubicBezTo>
                    <a:pt x="77145" y="106569"/>
                    <a:pt x="62428" y="113008"/>
                    <a:pt x="46790" y="113008"/>
                  </a:cubicBezTo>
                  <a:cubicBezTo>
                    <a:pt x="31154" y="113008"/>
                    <a:pt x="16436" y="107489"/>
                    <a:pt x="5398" y="964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1282"/>
            <p:cNvSpPr/>
            <p:nvPr/>
          </p:nvSpPr>
          <p:spPr bwMode="auto">
            <a:xfrm rot="8716294">
              <a:off x="8829051" y="29743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1283"/>
            <p:cNvSpPr/>
            <p:nvPr/>
          </p:nvSpPr>
          <p:spPr bwMode="auto">
            <a:xfrm rot="8716294">
              <a:off x="9006503" y="281511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1284"/>
            <p:cNvSpPr/>
            <p:nvPr/>
          </p:nvSpPr>
          <p:spPr bwMode="auto">
            <a:xfrm rot="8716294">
              <a:off x="8951372" y="5039787"/>
              <a:ext cx="114842" cy="149763"/>
            </a:xfrm>
            <a:custGeom>
              <a:avLst/>
              <a:gdLst>
                <a:gd name="connsiteX0" fmla="*/ 0 w 114842"/>
                <a:gd name="connsiteY0" fmla="*/ 9212 h 149763"/>
                <a:gd name="connsiteX1" fmla="*/ 0 w 114842"/>
                <a:gd name="connsiteY1" fmla="*/ 0 h 149763"/>
                <a:gd name="connsiteX2" fmla="*/ 13290 w 114842"/>
                <a:gd name="connsiteY2" fmla="*/ 9212 h 149763"/>
                <a:gd name="connsiteX3" fmla="*/ 90709 w 114842"/>
                <a:gd name="connsiteY3" fmla="*/ 149763 h 149763"/>
                <a:gd name="connsiteX4" fmla="*/ 47847 w 114842"/>
                <a:gd name="connsiteY4" fmla="*/ 70018 h 149763"/>
                <a:gd name="connsiteX5" fmla="*/ 58479 w 114842"/>
                <a:gd name="connsiteY5" fmla="*/ 40536 h 149763"/>
                <a:gd name="connsiteX6" fmla="*/ 114842 w 114842"/>
                <a:gd name="connsiteY6" fmla="*/ 79604 h 149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4842" h="149763" extrusionOk="0">
                  <a:moveTo>
                    <a:pt x="0" y="9212"/>
                  </a:moveTo>
                  <a:lnTo>
                    <a:pt x="0" y="0"/>
                  </a:lnTo>
                  <a:lnTo>
                    <a:pt x="13290" y="9212"/>
                  </a:lnTo>
                  <a:close/>
                  <a:moveTo>
                    <a:pt x="90709" y="149763"/>
                  </a:moveTo>
                  <a:lnTo>
                    <a:pt x="47847" y="70018"/>
                  </a:lnTo>
                  <a:lnTo>
                    <a:pt x="58479" y="40536"/>
                  </a:lnTo>
                  <a:lnTo>
                    <a:pt x="114842" y="796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1285"/>
            <p:cNvSpPr/>
            <p:nvPr/>
          </p:nvSpPr>
          <p:spPr bwMode="auto">
            <a:xfrm rot="8716294">
              <a:off x="8858304" y="4924131"/>
              <a:ext cx="290644" cy="300328"/>
            </a:xfrm>
            <a:custGeom>
              <a:avLst/>
              <a:gdLst>
                <a:gd name="connsiteX0" fmla="*/ 25298 w 290644"/>
                <a:gd name="connsiteY0" fmla="*/ 270737 h 300328"/>
                <a:gd name="connsiteX1" fmla="*/ 1 w 290644"/>
                <a:gd name="connsiteY1" fmla="*/ 169541 h 300328"/>
                <a:gd name="connsiteX2" fmla="*/ 0 w 290644"/>
                <a:gd name="connsiteY2" fmla="*/ 113409 h 300328"/>
                <a:gd name="connsiteX3" fmla="*/ 78612 w 290644"/>
                <a:gd name="connsiteY3" fmla="*/ 0 h 300328"/>
                <a:gd name="connsiteX4" fmla="*/ 79427 w 290644"/>
                <a:gd name="connsiteY4" fmla="*/ 113648 h 300328"/>
                <a:gd name="connsiteX5" fmla="*/ 93547 w 290644"/>
                <a:gd name="connsiteY5" fmla="*/ 211314 h 300328"/>
                <a:gd name="connsiteX6" fmla="*/ 164149 w 290644"/>
                <a:gd name="connsiteY6" fmla="*/ 250145 h 300328"/>
                <a:gd name="connsiteX7" fmla="*/ 217100 w 290644"/>
                <a:gd name="connsiteY7" fmla="*/ 240732 h 300328"/>
                <a:gd name="connsiteX8" fmla="*/ 289467 w 290644"/>
                <a:gd name="connsiteY8" fmla="*/ 211314 h 300328"/>
                <a:gd name="connsiteX9" fmla="*/ 290643 w 290644"/>
                <a:gd name="connsiteY9" fmla="*/ 218962 h 300328"/>
                <a:gd name="connsiteX10" fmla="*/ 290644 w 290644"/>
                <a:gd name="connsiteY10" fmla="*/ 224846 h 300328"/>
                <a:gd name="connsiteX11" fmla="*/ 97666 w 290644"/>
                <a:gd name="connsiteY11" fmla="*/ 300154 h 300328"/>
                <a:gd name="connsiteX12" fmla="*/ 25298 w 290644"/>
                <a:gd name="connsiteY12" fmla="*/ 270737 h 3003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00328" extrusionOk="0">
                  <a:moveTo>
                    <a:pt x="25298" y="270737"/>
                  </a:moveTo>
                  <a:cubicBezTo>
                    <a:pt x="5295" y="251321"/>
                    <a:pt x="0" y="217786"/>
                    <a:pt x="1" y="169541"/>
                  </a:cubicBezTo>
                  <a:lnTo>
                    <a:pt x="0" y="113409"/>
                  </a:lnTo>
                  <a:lnTo>
                    <a:pt x="78612" y="0"/>
                  </a:lnTo>
                  <a:lnTo>
                    <a:pt x="79427" y="113648"/>
                  </a:lnTo>
                  <a:cubicBezTo>
                    <a:pt x="77662" y="146596"/>
                    <a:pt x="82956" y="180131"/>
                    <a:pt x="93547" y="211314"/>
                  </a:cubicBezTo>
                  <a:cubicBezTo>
                    <a:pt x="102961" y="237201"/>
                    <a:pt x="127083" y="250145"/>
                    <a:pt x="164149" y="250145"/>
                  </a:cubicBezTo>
                  <a:cubicBezTo>
                    <a:pt x="182388" y="249557"/>
                    <a:pt x="200038" y="246026"/>
                    <a:pt x="217100" y="240732"/>
                  </a:cubicBezTo>
                  <a:cubicBezTo>
                    <a:pt x="241810" y="233083"/>
                    <a:pt x="265932" y="223080"/>
                    <a:pt x="289467" y="211314"/>
                  </a:cubicBezTo>
                  <a:cubicBezTo>
                    <a:pt x="290055" y="213668"/>
                    <a:pt x="290643" y="216609"/>
                    <a:pt x="290643" y="218962"/>
                  </a:cubicBezTo>
                  <a:lnTo>
                    <a:pt x="290644" y="224846"/>
                  </a:lnTo>
                  <a:cubicBezTo>
                    <a:pt x="228278" y="278385"/>
                    <a:pt x="146498" y="297213"/>
                    <a:pt x="97666" y="300154"/>
                  </a:cubicBezTo>
                  <a:cubicBezTo>
                    <a:pt x="70602" y="301920"/>
                    <a:pt x="44126" y="290152"/>
                    <a:pt x="25298" y="27073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1286"/>
            <p:cNvSpPr/>
            <p:nvPr/>
          </p:nvSpPr>
          <p:spPr bwMode="auto">
            <a:xfrm rot="8716294">
              <a:off x="8680393" y="3860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1287"/>
            <p:cNvSpPr/>
            <p:nvPr/>
          </p:nvSpPr>
          <p:spPr bwMode="auto">
            <a:xfrm rot="8716294">
              <a:off x="8769785" y="388981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1288"/>
            <p:cNvSpPr/>
            <p:nvPr/>
          </p:nvSpPr>
          <p:spPr bwMode="auto">
            <a:xfrm rot="8716294">
              <a:off x="8724935" y="38035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1289"/>
            <p:cNvSpPr/>
            <p:nvPr/>
          </p:nvSpPr>
          <p:spPr bwMode="auto">
            <a:xfrm rot="8716294">
              <a:off x="8568159" y="39491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1290"/>
            <p:cNvSpPr/>
            <p:nvPr/>
          </p:nvSpPr>
          <p:spPr bwMode="auto">
            <a:xfrm rot="8716294">
              <a:off x="8443256" y="37404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1291"/>
            <p:cNvSpPr/>
            <p:nvPr/>
          </p:nvSpPr>
          <p:spPr bwMode="auto">
            <a:xfrm rot="8716294">
              <a:off x="8431204" y="36016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1292"/>
            <p:cNvSpPr/>
            <p:nvPr/>
          </p:nvSpPr>
          <p:spPr bwMode="auto">
            <a:xfrm rot="8716294">
              <a:off x="8658337" y="39900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1293"/>
            <p:cNvSpPr/>
            <p:nvPr/>
          </p:nvSpPr>
          <p:spPr bwMode="auto">
            <a:xfrm rot="8716294">
              <a:off x="8968661" y="3610682"/>
              <a:ext cx="142168" cy="232388"/>
            </a:xfrm>
            <a:custGeom>
              <a:avLst/>
              <a:gdLst>
                <a:gd name="connsiteX0" fmla="*/ 81109 w 142168"/>
                <a:gd name="connsiteY0" fmla="*/ 232388 h 232388"/>
                <a:gd name="connsiteX1" fmla="*/ 81108 w 142168"/>
                <a:gd name="connsiteY1" fmla="*/ 69717 h 232388"/>
                <a:gd name="connsiteX2" fmla="*/ 81108 w 142168"/>
                <a:gd name="connsiteY2" fmla="*/ 65615 h 232388"/>
                <a:gd name="connsiteX3" fmla="*/ 60603 w 142168"/>
                <a:gd name="connsiteY3" fmla="*/ 50123 h 232388"/>
                <a:gd name="connsiteX4" fmla="*/ 0 w 142168"/>
                <a:gd name="connsiteY4" fmla="*/ 50123 h 232388"/>
                <a:gd name="connsiteX5" fmla="*/ 0 w 142168"/>
                <a:gd name="connsiteY5" fmla="*/ 35740 h 232388"/>
                <a:gd name="connsiteX6" fmla="*/ 24774 w 142168"/>
                <a:gd name="connsiteY6" fmla="*/ 0 h 232388"/>
                <a:gd name="connsiteX7" fmla="*/ 85210 w 142168"/>
                <a:gd name="connsiteY7" fmla="*/ 0 h 232388"/>
                <a:gd name="connsiteX8" fmla="*/ 142168 w 142168"/>
                <a:gd name="connsiteY8" fmla="*/ 50123 h 232388"/>
                <a:gd name="connsiteX9" fmla="*/ 142167 w 142168"/>
                <a:gd name="connsiteY9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42168" h="232388" extrusionOk="0">
                  <a:moveTo>
                    <a:pt x="81109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35740"/>
                  </a:lnTo>
                  <a:lnTo>
                    <a:pt x="24774" y="0"/>
                  </a:lnTo>
                  <a:lnTo>
                    <a:pt x="85210" y="0"/>
                  </a:lnTo>
                  <a:cubicBezTo>
                    <a:pt x="122118" y="0"/>
                    <a:pt x="142167" y="15949"/>
                    <a:pt x="142168" y="50123"/>
                  </a:cubicBez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1294"/>
            <p:cNvSpPr/>
            <p:nvPr/>
          </p:nvSpPr>
          <p:spPr bwMode="auto">
            <a:xfrm rot="8716294">
              <a:off x="9109023" y="3840461"/>
              <a:ext cx="57223" cy="60210"/>
            </a:xfrm>
            <a:custGeom>
              <a:avLst/>
              <a:gdLst>
                <a:gd name="connsiteX0" fmla="*/ 0 w 57223"/>
                <a:gd name="connsiteY0" fmla="*/ 60210 h 60210"/>
                <a:gd name="connsiteX1" fmla="*/ 41735 w 57223"/>
                <a:gd name="connsiteY1" fmla="*/ 0 h 60210"/>
                <a:gd name="connsiteX2" fmla="*/ 57223 w 57223"/>
                <a:gd name="connsiteY2" fmla="*/ 50920 h 60210"/>
                <a:gd name="connsiteX3" fmla="*/ 57223 w 57223"/>
                <a:gd name="connsiteY3" fmla="*/ 56844 h 602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7223" h="60210" extrusionOk="0">
                  <a:moveTo>
                    <a:pt x="0" y="60210"/>
                  </a:moveTo>
                  <a:lnTo>
                    <a:pt x="41735" y="0"/>
                  </a:lnTo>
                  <a:lnTo>
                    <a:pt x="57223" y="50920"/>
                  </a:lnTo>
                  <a:lnTo>
                    <a:pt x="57223" y="5684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1295"/>
            <p:cNvSpPr/>
            <p:nvPr/>
          </p:nvSpPr>
          <p:spPr bwMode="auto">
            <a:xfrm rot="8716294">
              <a:off x="8857258" y="36989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1296"/>
            <p:cNvSpPr/>
            <p:nvPr/>
          </p:nvSpPr>
          <p:spPr bwMode="auto">
            <a:xfrm rot="8716294">
              <a:off x="8732356" y="34902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1297"/>
            <p:cNvSpPr/>
            <p:nvPr/>
          </p:nvSpPr>
          <p:spPr bwMode="auto">
            <a:xfrm rot="8716294">
              <a:off x="8947436" y="37399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1298"/>
            <p:cNvSpPr/>
            <p:nvPr/>
          </p:nvSpPr>
          <p:spPr bwMode="auto">
            <a:xfrm rot="8716294">
              <a:off x="8705985" y="35903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1299"/>
            <p:cNvSpPr/>
            <p:nvPr/>
          </p:nvSpPr>
          <p:spPr bwMode="auto">
            <a:xfrm rot="7484128">
              <a:off x="9046498" y="3963386"/>
              <a:ext cx="145510" cy="161114"/>
            </a:xfrm>
            <a:custGeom>
              <a:avLst/>
              <a:gdLst>
                <a:gd name="connsiteX0" fmla="*/ 115849 w 145510"/>
                <a:gd name="connsiteY0" fmla="*/ 20564 h 161114"/>
                <a:gd name="connsiteX1" fmla="*/ 145509 w 145510"/>
                <a:gd name="connsiteY1" fmla="*/ 0 h 161114"/>
                <a:gd name="connsiteX2" fmla="*/ 145510 w 145510"/>
                <a:gd name="connsiteY2" fmla="*/ 20564 h 161114"/>
                <a:gd name="connsiteX3" fmla="*/ 32372 w 145510"/>
                <a:gd name="connsiteY3" fmla="*/ 161114 h 161114"/>
                <a:gd name="connsiteX4" fmla="*/ 0 w 145510"/>
                <a:gd name="connsiteY4" fmla="*/ 100888 h 161114"/>
                <a:gd name="connsiteX5" fmla="*/ 69714 w 145510"/>
                <a:gd name="connsiteY5" fmla="*/ 52552 h 161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5510" h="161114" extrusionOk="0">
                  <a:moveTo>
                    <a:pt x="115849" y="20564"/>
                  </a:moveTo>
                  <a:lnTo>
                    <a:pt x="145509" y="0"/>
                  </a:lnTo>
                  <a:lnTo>
                    <a:pt x="145510" y="20564"/>
                  </a:lnTo>
                  <a:close/>
                  <a:moveTo>
                    <a:pt x="32372" y="161114"/>
                  </a:moveTo>
                  <a:lnTo>
                    <a:pt x="0" y="100888"/>
                  </a:lnTo>
                  <a:lnTo>
                    <a:pt x="69714" y="52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1300"/>
            <p:cNvSpPr/>
            <p:nvPr/>
          </p:nvSpPr>
          <p:spPr bwMode="auto">
            <a:xfrm rot="8716294">
              <a:off x="9047721" y="36327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1301"/>
            <p:cNvSpPr/>
            <p:nvPr/>
          </p:nvSpPr>
          <p:spPr bwMode="auto">
            <a:xfrm rot="8716294">
              <a:off x="8903560" y="452027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1302"/>
            <p:cNvSpPr/>
            <p:nvPr/>
          </p:nvSpPr>
          <p:spPr bwMode="auto">
            <a:xfrm rot="8716294">
              <a:off x="8995011" y="4560813"/>
              <a:ext cx="209149" cy="252972"/>
            </a:xfrm>
            <a:custGeom>
              <a:avLst/>
              <a:gdLst>
                <a:gd name="connsiteX0" fmla="*/ 147180 w 209150"/>
                <a:gd name="connsiteY0" fmla="*/ 96224 h 252972"/>
                <a:gd name="connsiteX1" fmla="*/ 147180 w 209150"/>
                <a:gd name="connsiteY1" fmla="*/ 79820 h 252972"/>
                <a:gd name="connsiteX2" fmla="*/ 113461 w 209150"/>
                <a:gd name="connsiteY2" fmla="*/ 38355 h 252972"/>
                <a:gd name="connsiteX3" fmla="*/ 111078 w 209150"/>
                <a:gd name="connsiteY3" fmla="*/ 39142 h 252972"/>
                <a:gd name="connsiteX4" fmla="*/ 138210 w 209150"/>
                <a:gd name="connsiteY4" fmla="*/ 0 h 252972"/>
                <a:gd name="connsiteX5" fmla="*/ 189158 w 209150"/>
                <a:gd name="connsiteY5" fmla="*/ 20925 h 252972"/>
                <a:gd name="connsiteX6" fmla="*/ 209150 w 209150"/>
                <a:gd name="connsiteY6" fmla="*/ 86655 h 252972"/>
                <a:gd name="connsiteX7" fmla="*/ 209150 w 209150"/>
                <a:gd name="connsiteY7" fmla="*/ 92579 h 252972"/>
                <a:gd name="connsiteX8" fmla="*/ 0 w 209150"/>
                <a:gd name="connsiteY8" fmla="*/ 252972 h 252972"/>
                <a:gd name="connsiteX9" fmla="*/ 0 w 209150"/>
                <a:gd name="connsiteY9" fmla="*/ 199389 h 252972"/>
                <a:gd name="connsiteX10" fmla="*/ 62137 w 209150"/>
                <a:gd name="connsiteY10" fmla="*/ 109748 h 252972"/>
                <a:gd name="connsiteX11" fmla="*/ 60149 w 209150"/>
                <a:gd name="connsiteY11" fmla="*/ 125842 h 252972"/>
                <a:gd name="connsiteX12" fmla="*/ 60149 w 209150"/>
                <a:gd name="connsiteY12" fmla="*/ 211963 h 2529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50" h="252972" extrusionOk="0">
                  <a:moveTo>
                    <a:pt x="147180" y="96224"/>
                  </a:moveTo>
                  <a:lnTo>
                    <a:pt x="147180" y="79820"/>
                  </a:lnTo>
                  <a:cubicBezTo>
                    <a:pt x="147180" y="55214"/>
                    <a:pt x="133055" y="38354"/>
                    <a:pt x="113461" y="38355"/>
                  </a:cubicBezTo>
                  <a:lnTo>
                    <a:pt x="111078" y="39142"/>
                  </a:lnTo>
                  <a:lnTo>
                    <a:pt x="138210" y="0"/>
                  </a:lnTo>
                  <a:lnTo>
                    <a:pt x="189158" y="20925"/>
                  </a:lnTo>
                  <a:cubicBezTo>
                    <a:pt x="202088" y="36076"/>
                    <a:pt x="209150" y="58404"/>
                    <a:pt x="209150" y="86655"/>
                  </a:cubicBezTo>
                  <a:lnTo>
                    <a:pt x="209150" y="92579"/>
                  </a:lnTo>
                  <a:close/>
                  <a:moveTo>
                    <a:pt x="0" y="252972"/>
                  </a:moveTo>
                  <a:lnTo>
                    <a:pt x="0" y="199389"/>
                  </a:lnTo>
                  <a:lnTo>
                    <a:pt x="62137" y="109748"/>
                  </a:lnTo>
                  <a:lnTo>
                    <a:pt x="60149" y="125842"/>
                  </a:lnTo>
                  <a:lnTo>
                    <a:pt x="60149" y="2119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1303"/>
            <p:cNvSpPr/>
            <p:nvPr/>
          </p:nvSpPr>
          <p:spPr bwMode="auto">
            <a:xfrm rot="8716294">
              <a:off x="8948102" y="446323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1304"/>
            <p:cNvSpPr/>
            <p:nvPr/>
          </p:nvSpPr>
          <p:spPr bwMode="auto">
            <a:xfrm rot="8716294">
              <a:off x="8791326" y="46088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1305"/>
            <p:cNvSpPr/>
            <p:nvPr/>
          </p:nvSpPr>
          <p:spPr bwMode="auto">
            <a:xfrm rot="8716294">
              <a:off x="8666423" y="440014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orme libre : forme 1306"/>
            <p:cNvSpPr/>
            <p:nvPr/>
          </p:nvSpPr>
          <p:spPr bwMode="auto">
            <a:xfrm rot="8716294">
              <a:off x="8654371" y="426136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orme libre : forme 1307"/>
            <p:cNvSpPr/>
            <p:nvPr/>
          </p:nvSpPr>
          <p:spPr bwMode="auto">
            <a:xfrm rot="8716294">
              <a:off x="8881504" y="464976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Forme libre : forme 1308"/>
            <p:cNvSpPr/>
            <p:nvPr/>
          </p:nvSpPr>
          <p:spPr bwMode="auto">
            <a:xfrm rot="8716294">
              <a:off x="9080425" y="435866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8" name="Forme libre : forme 1309"/>
            <p:cNvSpPr/>
            <p:nvPr/>
          </p:nvSpPr>
          <p:spPr bwMode="auto">
            <a:xfrm rot="8716294">
              <a:off x="9127247" y="4438294"/>
              <a:ext cx="21643" cy="52047"/>
            </a:xfrm>
            <a:custGeom>
              <a:avLst/>
              <a:gdLst>
                <a:gd name="connsiteX0" fmla="*/ 21643 w 21643"/>
                <a:gd name="connsiteY0" fmla="*/ 52047 h 52047"/>
                <a:gd name="connsiteX1" fmla="*/ 0 w 21643"/>
                <a:gd name="connsiteY1" fmla="*/ 31224 h 52047"/>
                <a:gd name="connsiteX2" fmla="*/ 21643 w 21643"/>
                <a:gd name="connsiteY2" fmla="*/ 0 h 52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643" h="52047" extrusionOk="0">
                  <a:moveTo>
                    <a:pt x="21643" y="52047"/>
                  </a:moveTo>
                  <a:lnTo>
                    <a:pt x="0" y="31224"/>
                  </a:lnTo>
                  <a:lnTo>
                    <a:pt x="2164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" name="Forme libre : forme 1310"/>
            <p:cNvSpPr/>
            <p:nvPr/>
          </p:nvSpPr>
          <p:spPr bwMode="auto">
            <a:xfrm rot="8716294">
              <a:off x="8929152" y="425001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" name="Forme libre : forme 1311"/>
            <p:cNvSpPr/>
            <p:nvPr/>
          </p:nvSpPr>
          <p:spPr bwMode="auto">
            <a:xfrm rot="8716294">
              <a:off x="8017038" y="188150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1" name="Forme libre : forme 1312"/>
            <p:cNvSpPr/>
            <p:nvPr/>
          </p:nvSpPr>
          <p:spPr bwMode="auto">
            <a:xfrm rot="8716294">
              <a:off x="8106430" y="191074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2" name="Forme libre : forme 1313"/>
            <p:cNvSpPr/>
            <p:nvPr/>
          </p:nvSpPr>
          <p:spPr bwMode="auto">
            <a:xfrm rot="8716294">
              <a:off x="8061580" y="182446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3" name="Forme libre : forme 1314"/>
            <p:cNvSpPr/>
            <p:nvPr/>
          </p:nvSpPr>
          <p:spPr bwMode="auto">
            <a:xfrm rot="8716294">
              <a:off x="7904804" y="1970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4" name="Forme libre : forme 1315"/>
            <p:cNvSpPr/>
            <p:nvPr/>
          </p:nvSpPr>
          <p:spPr bwMode="auto">
            <a:xfrm rot="8716294">
              <a:off x="7779901" y="1761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5" name="Forme libre : forme 1316"/>
            <p:cNvSpPr/>
            <p:nvPr/>
          </p:nvSpPr>
          <p:spPr bwMode="auto">
            <a:xfrm rot="8716294">
              <a:off x="7767849" y="162259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6" name="Forme libre : forme 1317"/>
            <p:cNvSpPr/>
            <p:nvPr/>
          </p:nvSpPr>
          <p:spPr bwMode="auto">
            <a:xfrm rot="8716294">
              <a:off x="7994982" y="201100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Forme libre : forme 1318"/>
            <p:cNvSpPr/>
            <p:nvPr/>
          </p:nvSpPr>
          <p:spPr bwMode="auto">
            <a:xfrm rot="8716294">
              <a:off x="8306137" y="163135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8" name="Forme libre : forme 1319"/>
            <p:cNvSpPr/>
            <p:nvPr/>
          </p:nvSpPr>
          <p:spPr bwMode="auto">
            <a:xfrm rot="8716294">
              <a:off x="8395529" y="166059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Forme libre : forme 1320"/>
            <p:cNvSpPr/>
            <p:nvPr/>
          </p:nvSpPr>
          <p:spPr bwMode="auto">
            <a:xfrm rot="8716294">
              <a:off x="8193903" y="171989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0" name="Forme libre : forme 1321"/>
            <p:cNvSpPr/>
            <p:nvPr/>
          </p:nvSpPr>
          <p:spPr bwMode="auto">
            <a:xfrm rot="8716294">
              <a:off x="8069001" y="151122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Forme libre : forme 1322"/>
            <p:cNvSpPr/>
            <p:nvPr/>
          </p:nvSpPr>
          <p:spPr bwMode="auto">
            <a:xfrm rot="8716294">
              <a:off x="8284081" y="176084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Forme libre : forme 1323"/>
            <p:cNvSpPr/>
            <p:nvPr/>
          </p:nvSpPr>
          <p:spPr bwMode="auto">
            <a:xfrm rot="8716294">
              <a:off x="8042630" y="161124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3" name="Forme libre : forme 1324"/>
            <p:cNvSpPr/>
            <p:nvPr/>
          </p:nvSpPr>
          <p:spPr bwMode="auto">
            <a:xfrm rot="7484128">
              <a:off x="8389012" y="19521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Forme libre : forme 1325"/>
            <p:cNvSpPr/>
            <p:nvPr/>
          </p:nvSpPr>
          <p:spPr bwMode="auto">
            <a:xfrm rot="13089394">
              <a:off x="8493832" y="191873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Forme libre : forme 1326"/>
            <p:cNvSpPr/>
            <p:nvPr/>
          </p:nvSpPr>
          <p:spPr bwMode="auto">
            <a:xfrm rot="8716294">
              <a:off x="8679417" y="172705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Forme libre : forme 1327"/>
            <p:cNvSpPr/>
            <p:nvPr/>
          </p:nvSpPr>
          <p:spPr bwMode="auto">
            <a:xfrm rot="8716294">
              <a:off x="8627612" y="162346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7" name="Forme libre : forme 1328"/>
            <p:cNvSpPr/>
            <p:nvPr/>
          </p:nvSpPr>
          <p:spPr bwMode="auto">
            <a:xfrm rot="8716294">
              <a:off x="8384366" y="165368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Forme libre : forme 1329"/>
            <p:cNvSpPr/>
            <p:nvPr/>
          </p:nvSpPr>
          <p:spPr bwMode="auto">
            <a:xfrm rot="8716294">
              <a:off x="8561818" y="149443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9" name="Forme libre : forme 1330"/>
            <p:cNvSpPr/>
            <p:nvPr/>
          </p:nvSpPr>
          <p:spPr bwMode="auto">
            <a:xfrm rot="8716294">
              <a:off x="7793871" y="122180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0" name="Forme libre : forme 1331"/>
            <p:cNvSpPr/>
            <p:nvPr/>
          </p:nvSpPr>
          <p:spPr bwMode="auto">
            <a:xfrm rot="8716294">
              <a:off x="7883263" y="125104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1" name="Forme libre : forme 1332"/>
            <p:cNvSpPr/>
            <p:nvPr/>
          </p:nvSpPr>
          <p:spPr bwMode="auto">
            <a:xfrm rot="8716294">
              <a:off x="7838413" y="116476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Forme libre : forme 1333"/>
            <p:cNvSpPr/>
            <p:nvPr/>
          </p:nvSpPr>
          <p:spPr bwMode="auto">
            <a:xfrm rot="8716294">
              <a:off x="7681637" y="13103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3" name="Forme libre : forme 1334"/>
            <p:cNvSpPr/>
            <p:nvPr/>
          </p:nvSpPr>
          <p:spPr bwMode="auto">
            <a:xfrm rot="8716294">
              <a:off x="7556734" y="110167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4" name="Forme libre : forme 1335"/>
            <p:cNvSpPr/>
            <p:nvPr/>
          </p:nvSpPr>
          <p:spPr bwMode="auto">
            <a:xfrm rot="8716294">
              <a:off x="7544682" y="96289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5" name="Forme libre : forme 1336"/>
            <p:cNvSpPr/>
            <p:nvPr/>
          </p:nvSpPr>
          <p:spPr bwMode="auto">
            <a:xfrm rot="8716294">
              <a:off x="7771815" y="135130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6" name="Forme libre : forme 1337"/>
            <p:cNvSpPr/>
            <p:nvPr/>
          </p:nvSpPr>
          <p:spPr bwMode="auto">
            <a:xfrm rot="8716294">
              <a:off x="8082970" y="97165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7" name="Forme libre : forme 1338"/>
            <p:cNvSpPr/>
            <p:nvPr/>
          </p:nvSpPr>
          <p:spPr bwMode="auto">
            <a:xfrm rot="8716294">
              <a:off x="8172362" y="10008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8" name="Forme libre : forme 1339"/>
            <p:cNvSpPr/>
            <p:nvPr/>
          </p:nvSpPr>
          <p:spPr bwMode="auto">
            <a:xfrm rot="8716294">
              <a:off x="7970736" y="10601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9" name="Forme libre : forme 1340"/>
            <p:cNvSpPr/>
            <p:nvPr/>
          </p:nvSpPr>
          <p:spPr bwMode="auto">
            <a:xfrm rot="8716294">
              <a:off x="7845834" y="85152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0" name="Forme libre : forme 1341"/>
            <p:cNvSpPr/>
            <p:nvPr/>
          </p:nvSpPr>
          <p:spPr bwMode="auto">
            <a:xfrm rot="8716294">
              <a:off x="8060914" y="110115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1" name="Forme libre : forme 1342"/>
            <p:cNvSpPr/>
            <p:nvPr/>
          </p:nvSpPr>
          <p:spPr bwMode="auto">
            <a:xfrm rot="8716294">
              <a:off x="7819463" y="95155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2" name="Forme libre : forme 1343"/>
            <p:cNvSpPr/>
            <p:nvPr/>
          </p:nvSpPr>
          <p:spPr bwMode="auto">
            <a:xfrm rot="7484128">
              <a:off x="8165845" y="129250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3" name="Forme libre : forme 1344"/>
            <p:cNvSpPr/>
            <p:nvPr/>
          </p:nvSpPr>
          <p:spPr bwMode="auto">
            <a:xfrm rot="13089394">
              <a:off x="8270665" y="125903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4" name="Forme libre : forme 1345"/>
            <p:cNvSpPr/>
            <p:nvPr/>
          </p:nvSpPr>
          <p:spPr bwMode="auto">
            <a:xfrm rot="8716294">
              <a:off x="8456250" y="106735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Forme libre : forme 1346"/>
            <p:cNvSpPr/>
            <p:nvPr/>
          </p:nvSpPr>
          <p:spPr bwMode="auto">
            <a:xfrm rot="8716294">
              <a:off x="8404445" y="9637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6" name="Forme libre : forme 1347"/>
            <p:cNvSpPr/>
            <p:nvPr/>
          </p:nvSpPr>
          <p:spPr bwMode="auto">
            <a:xfrm rot="8716294">
              <a:off x="8161199" y="99398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7" name="Forme libre : forme 1348"/>
            <p:cNvSpPr/>
            <p:nvPr/>
          </p:nvSpPr>
          <p:spPr bwMode="auto">
            <a:xfrm rot="8716294">
              <a:off x="8338651" y="8347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8" name="Forme libre : forme 1349"/>
            <p:cNvSpPr/>
            <p:nvPr/>
          </p:nvSpPr>
          <p:spPr bwMode="auto">
            <a:xfrm rot="8716294">
              <a:off x="7574932" y="55974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9" name="Forme libre : forme 1350"/>
            <p:cNvSpPr/>
            <p:nvPr/>
          </p:nvSpPr>
          <p:spPr bwMode="auto">
            <a:xfrm rot="8716294">
              <a:off x="7664324" y="58899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" name="Forme libre : forme 1351"/>
            <p:cNvSpPr/>
            <p:nvPr/>
          </p:nvSpPr>
          <p:spPr bwMode="auto">
            <a:xfrm rot="8716294">
              <a:off x="7619474" y="50271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1" name="Forme libre : forme 1352"/>
            <p:cNvSpPr/>
            <p:nvPr/>
          </p:nvSpPr>
          <p:spPr bwMode="auto">
            <a:xfrm rot="8716294">
              <a:off x="7462698" y="64829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2" name="Forme libre : forme 1353"/>
            <p:cNvSpPr/>
            <p:nvPr/>
          </p:nvSpPr>
          <p:spPr bwMode="auto">
            <a:xfrm rot="8716294">
              <a:off x="7337795" y="439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3" name="Forme libre : forme 1354"/>
            <p:cNvSpPr/>
            <p:nvPr/>
          </p:nvSpPr>
          <p:spPr bwMode="auto">
            <a:xfrm rot="8716294">
              <a:off x="7325743" y="30083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4" name="Forme libre : forme 1355"/>
            <p:cNvSpPr/>
            <p:nvPr/>
          </p:nvSpPr>
          <p:spPr bwMode="auto">
            <a:xfrm rot="8716294">
              <a:off x="7552876" y="68924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5" name="Forme libre : forme 1356"/>
            <p:cNvSpPr/>
            <p:nvPr/>
          </p:nvSpPr>
          <p:spPr bwMode="auto">
            <a:xfrm rot="8716294">
              <a:off x="7864031" y="30959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6" name="Forme libre : forme 1357"/>
            <p:cNvSpPr/>
            <p:nvPr/>
          </p:nvSpPr>
          <p:spPr bwMode="auto">
            <a:xfrm rot="8716294">
              <a:off x="7953423" y="33883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7" name="Forme libre : forme 1358"/>
            <p:cNvSpPr/>
            <p:nvPr/>
          </p:nvSpPr>
          <p:spPr bwMode="auto">
            <a:xfrm rot="8716294">
              <a:off x="7751797" y="39814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8" name="Forme libre : forme 1359"/>
            <p:cNvSpPr/>
            <p:nvPr/>
          </p:nvSpPr>
          <p:spPr bwMode="auto">
            <a:xfrm rot="8716294">
              <a:off x="7626895" y="189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Forme libre : forme 1360"/>
            <p:cNvSpPr/>
            <p:nvPr/>
          </p:nvSpPr>
          <p:spPr bwMode="auto">
            <a:xfrm rot="8716294">
              <a:off x="7841975" y="43909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Forme libre : forme 1361"/>
            <p:cNvSpPr/>
            <p:nvPr/>
          </p:nvSpPr>
          <p:spPr bwMode="auto">
            <a:xfrm rot="8716294">
              <a:off x="7600524" y="28949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Forme libre : forme 1362"/>
            <p:cNvSpPr/>
            <p:nvPr/>
          </p:nvSpPr>
          <p:spPr bwMode="auto">
            <a:xfrm rot="7484128">
              <a:off x="7946906" y="6304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Forme libre : forme 1363"/>
            <p:cNvSpPr/>
            <p:nvPr/>
          </p:nvSpPr>
          <p:spPr bwMode="auto">
            <a:xfrm rot="13089394">
              <a:off x="8051726" y="59697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3" name="Forme libre : forme 1364"/>
            <p:cNvSpPr/>
            <p:nvPr/>
          </p:nvSpPr>
          <p:spPr bwMode="auto">
            <a:xfrm rot="8716294">
              <a:off x="8237311" y="40529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4" name="Forme libre : forme 1365"/>
            <p:cNvSpPr/>
            <p:nvPr/>
          </p:nvSpPr>
          <p:spPr bwMode="auto">
            <a:xfrm rot="8716294">
              <a:off x="8185506" y="301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5" name="Forme libre : forme 1366"/>
            <p:cNvSpPr/>
            <p:nvPr/>
          </p:nvSpPr>
          <p:spPr bwMode="auto">
            <a:xfrm rot="8716294">
              <a:off x="7942260" y="331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6" name="Forme libre : forme 1367"/>
            <p:cNvSpPr/>
            <p:nvPr/>
          </p:nvSpPr>
          <p:spPr bwMode="auto">
            <a:xfrm rot="8716294">
              <a:off x="8119712" y="172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7" name="Forme libre : forme 1368"/>
            <p:cNvSpPr/>
            <p:nvPr/>
          </p:nvSpPr>
          <p:spPr bwMode="auto">
            <a:xfrm rot="8716294">
              <a:off x="7366062" y="-56618"/>
              <a:ext cx="142168" cy="181024"/>
            </a:xfrm>
            <a:custGeom>
              <a:avLst/>
              <a:gdLst>
                <a:gd name="connsiteX0" fmla="*/ 142168 w 142168"/>
                <a:gd name="connsiteY0" fmla="*/ 181024 h 181024"/>
                <a:gd name="connsiteX1" fmla="*/ 81108 w 142168"/>
                <a:gd name="connsiteY1" fmla="*/ 138700 h 181024"/>
                <a:gd name="connsiteX2" fmla="*/ 81108 w 142168"/>
                <a:gd name="connsiteY2" fmla="*/ 69717 h 181024"/>
                <a:gd name="connsiteX3" fmla="*/ 81108 w 142168"/>
                <a:gd name="connsiteY3" fmla="*/ 65616 h 181024"/>
                <a:gd name="connsiteX4" fmla="*/ 60604 w 142168"/>
                <a:gd name="connsiteY4" fmla="*/ 50123 h 181024"/>
                <a:gd name="connsiteX5" fmla="*/ 0 w 142168"/>
                <a:gd name="connsiteY5" fmla="*/ 50123 h 181024"/>
                <a:gd name="connsiteX6" fmla="*/ 0 w 142168"/>
                <a:gd name="connsiteY6" fmla="*/ 0 h 181024"/>
                <a:gd name="connsiteX7" fmla="*/ 85209 w 142168"/>
                <a:gd name="connsiteY7" fmla="*/ 0 h 181024"/>
                <a:gd name="connsiteX8" fmla="*/ 142167 w 142168"/>
                <a:gd name="connsiteY8" fmla="*/ 50123 h 18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8" h="181024" extrusionOk="0">
                  <a:moveTo>
                    <a:pt x="142168" y="181024"/>
                  </a:moveTo>
                  <a:lnTo>
                    <a:pt x="81108" y="13870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6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9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8" name="Forme libre : forme 1369"/>
            <p:cNvSpPr/>
            <p:nvPr/>
          </p:nvSpPr>
          <p:spPr bwMode="auto">
            <a:xfrm rot="8716294">
              <a:off x="7462482" y="-4908"/>
              <a:ext cx="260638" cy="174584"/>
            </a:xfrm>
            <a:custGeom>
              <a:avLst/>
              <a:gdLst>
                <a:gd name="connsiteX0" fmla="*/ 111638 w 260639"/>
                <a:gd name="connsiteY0" fmla="*/ 174584 h 174584"/>
                <a:gd name="connsiteX1" fmla="*/ 51490 w 260639"/>
                <a:gd name="connsiteY1" fmla="*/ 132891 h 174584"/>
                <a:gd name="connsiteX2" fmla="*/ 51490 w 260639"/>
                <a:gd name="connsiteY2" fmla="*/ 45624 h 174584"/>
                <a:gd name="connsiteX3" fmla="*/ 0 w 260639"/>
                <a:gd name="connsiteY3" fmla="*/ 45624 h 174584"/>
                <a:gd name="connsiteX4" fmla="*/ 0 w 260639"/>
                <a:gd name="connsiteY4" fmla="*/ 1425 h 174584"/>
                <a:gd name="connsiteX5" fmla="*/ 104803 w 260639"/>
                <a:gd name="connsiteY5" fmla="*/ 1425 h 174584"/>
                <a:gd name="connsiteX6" fmla="*/ 104803 w 260639"/>
                <a:gd name="connsiteY6" fmla="*/ 75242 h 174584"/>
                <a:gd name="connsiteX7" fmla="*/ 106169 w 260639"/>
                <a:gd name="connsiteY7" fmla="*/ 75242 h 174584"/>
                <a:gd name="connsiteX8" fmla="*/ 154014 w 260639"/>
                <a:gd name="connsiteY8" fmla="*/ 5981 h 174584"/>
                <a:gd name="connsiteX9" fmla="*/ 185455 w 260639"/>
                <a:gd name="connsiteY9" fmla="*/ 57 h 174584"/>
                <a:gd name="connsiteX10" fmla="*/ 260639 w 260639"/>
                <a:gd name="connsiteY10" fmla="*/ 88456 h 174584"/>
                <a:gd name="connsiteX11" fmla="*/ 260639 w 260639"/>
                <a:gd name="connsiteY11" fmla="*/ 94380 h 174584"/>
                <a:gd name="connsiteX12" fmla="*/ 198669 w 260639"/>
                <a:gd name="connsiteY12" fmla="*/ 98025 h 174584"/>
                <a:gd name="connsiteX13" fmla="*/ 198669 w 260639"/>
                <a:gd name="connsiteY13" fmla="*/ 81621 h 174584"/>
                <a:gd name="connsiteX14" fmla="*/ 164950 w 260639"/>
                <a:gd name="connsiteY14" fmla="*/ 40156 h 174584"/>
                <a:gd name="connsiteX15" fmla="*/ 111638 w 260639"/>
                <a:gd name="connsiteY15" fmla="*/ 127643 h 1745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74584" extrusionOk="0">
                  <a:moveTo>
                    <a:pt x="111638" y="174584"/>
                  </a:moveTo>
                  <a:lnTo>
                    <a:pt x="51490" y="132891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5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9" name="Forme libre : forme 1370"/>
            <p:cNvSpPr/>
            <p:nvPr/>
          </p:nvSpPr>
          <p:spPr bwMode="auto">
            <a:xfrm rot="8716294">
              <a:off x="7443082" y="-10146"/>
              <a:ext cx="28973" cy="21279"/>
            </a:xfrm>
            <a:custGeom>
              <a:avLst/>
              <a:gdLst>
                <a:gd name="connsiteX0" fmla="*/ 28973 w 28973"/>
                <a:gd name="connsiteY0" fmla="*/ 21279 h 21279"/>
                <a:gd name="connsiteX1" fmla="*/ 0 w 28973"/>
                <a:gd name="connsiteY1" fmla="*/ 1196 h 21279"/>
                <a:gd name="connsiteX2" fmla="*/ 4022 w 28973"/>
                <a:gd name="connsiteY2" fmla="*/ 0 h 21279"/>
                <a:gd name="connsiteX3" fmla="*/ 26350 w 28973"/>
                <a:gd name="connsiteY3" fmla="*/ 11392 h 21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8973" h="21279" extrusionOk="0">
                  <a:moveTo>
                    <a:pt x="28973" y="21279"/>
                  </a:moveTo>
                  <a:lnTo>
                    <a:pt x="0" y="1196"/>
                  </a:lnTo>
                  <a:lnTo>
                    <a:pt x="4022" y="0"/>
                  </a:lnTo>
                  <a:cubicBezTo>
                    <a:pt x="14958" y="0"/>
                    <a:pt x="22021" y="4785"/>
                    <a:pt x="26350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0" name="Forme libre : forme 1371"/>
            <p:cNvSpPr/>
            <p:nvPr/>
          </p:nvSpPr>
          <p:spPr bwMode="auto">
            <a:xfrm rot="8716294">
              <a:off x="7237548" y="-11765"/>
              <a:ext cx="56281" cy="52701"/>
            </a:xfrm>
            <a:custGeom>
              <a:avLst/>
              <a:gdLst>
                <a:gd name="connsiteX0" fmla="*/ 40554 w 56281"/>
                <a:gd name="connsiteY0" fmla="*/ 52701 h 52701"/>
                <a:gd name="connsiteX1" fmla="*/ 0 w 56281"/>
                <a:gd name="connsiteY1" fmla="*/ 24591 h 52701"/>
                <a:gd name="connsiteX2" fmla="*/ 6728 w 56281"/>
                <a:gd name="connsiteY2" fmla="*/ 8658 h 52701"/>
                <a:gd name="connsiteX3" fmla="*/ 27232 w 56281"/>
                <a:gd name="connsiteY3" fmla="*/ 0 h 52701"/>
                <a:gd name="connsiteX4" fmla="*/ 47738 w 56281"/>
                <a:gd name="connsiteY4" fmla="*/ 8658 h 52701"/>
                <a:gd name="connsiteX5" fmla="*/ 47738 w 56281"/>
                <a:gd name="connsiteY5" fmla="*/ 49668 h 527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281" h="52701" extrusionOk="0">
                  <a:moveTo>
                    <a:pt x="40554" y="52701"/>
                  </a:moveTo>
                  <a:lnTo>
                    <a:pt x="0" y="24591"/>
                  </a:lnTo>
                  <a:lnTo>
                    <a:pt x="6728" y="8658"/>
                  </a:lnTo>
                  <a:cubicBezTo>
                    <a:pt x="12196" y="3190"/>
                    <a:pt x="19487" y="0"/>
                    <a:pt x="27232" y="0"/>
                  </a:cubicBezTo>
                  <a:cubicBezTo>
                    <a:pt x="34979" y="0"/>
                    <a:pt x="42270" y="3190"/>
                    <a:pt x="47738" y="8658"/>
                  </a:cubicBezTo>
                  <a:cubicBezTo>
                    <a:pt x="59130" y="19594"/>
                    <a:pt x="59129" y="38276"/>
                    <a:pt x="47738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" name="Forme libre : forme 1372"/>
            <p:cNvSpPr/>
            <p:nvPr/>
          </p:nvSpPr>
          <p:spPr bwMode="auto">
            <a:xfrm rot="8716294">
              <a:off x="7178221" y="-7670"/>
              <a:ext cx="22135" cy="15343"/>
            </a:xfrm>
            <a:custGeom>
              <a:avLst/>
              <a:gdLst>
                <a:gd name="connsiteX0" fmla="*/ 22135 w 22135"/>
                <a:gd name="connsiteY0" fmla="*/ 15343 h 15343"/>
                <a:gd name="connsiteX1" fmla="*/ 0 w 22135"/>
                <a:gd name="connsiteY1" fmla="*/ 0 h 15343"/>
                <a:gd name="connsiteX2" fmla="*/ 22135 w 22135"/>
                <a:gd name="connsiteY2" fmla="*/ 0 h 153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2135" h="15343" extrusionOk="0">
                  <a:moveTo>
                    <a:pt x="22135" y="15343"/>
                  </a:moveTo>
                  <a:lnTo>
                    <a:pt x="0" y="0"/>
                  </a:lnTo>
                  <a:lnTo>
                    <a:pt x="221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2" name="Forme libre : forme 1373"/>
            <p:cNvSpPr/>
            <p:nvPr/>
          </p:nvSpPr>
          <p:spPr bwMode="auto">
            <a:xfrm rot="8716294">
              <a:off x="7330206" y="2582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3" name="Forme libre : forme 1374"/>
            <p:cNvSpPr/>
            <p:nvPr/>
          </p:nvSpPr>
          <p:spPr bwMode="auto">
            <a:xfrm rot="7484128">
              <a:off x="7724236" y="-329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Forme libre : forme 1375"/>
            <p:cNvSpPr/>
            <p:nvPr/>
          </p:nvSpPr>
          <p:spPr bwMode="auto">
            <a:xfrm rot="13089394">
              <a:off x="7941179" y="-29293"/>
              <a:ext cx="145407" cy="327190"/>
            </a:xfrm>
            <a:custGeom>
              <a:avLst/>
              <a:gdLst>
                <a:gd name="connsiteX0" fmla="*/ 145407 w 145407"/>
                <a:gd name="connsiteY0" fmla="*/ 277267 h 327190"/>
                <a:gd name="connsiteX1" fmla="*/ 81867 w 145407"/>
                <a:gd name="connsiteY1" fmla="*/ 327190 h 327190"/>
                <a:gd name="connsiteX2" fmla="*/ 54765 w 145407"/>
                <a:gd name="connsiteY2" fmla="*/ 322521 h 327190"/>
                <a:gd name="connsiteX3" fmla="*/ 23727 w 145407"/>
                <a:gd name="connsiteY3" fmla="*/ 301277 h 327190"/>
                <a:gd name="connsiteX4" fmla="*/ 0 w 145407"/>
                <a:gd name="connsiteY4" fmla="*/ 206369 h 327190"/>
                <a:gd name="connsiteX5" fmla="*/ 0 w 145407"/>
                <a:gd name="connsiteY5" fmla="*/ 38074 h 327190"/>
                <a:gd name="connsiteX6" fmla="*/ 73388 w 145407"/>
                <a:gd name="connsiteY6" fmla="*/ 0 h 327190"/>
                <a:gd name="connsiteX7" fmla="*/ 74492 w 145407"/>
                <a:gd name="connsiteY7" fmla="*/ 153950 h 327190"/>
                <a:gd name="connsiteX8" fmla="*/ 87734 w 145407"/>
                <a:gd name="connsiteY8" fmla="*/ 245547 h 327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5407" h="327190" extrusionOk="0">
                  <a:moveTo>
                    <a:pt x="145407" y="277267"/>
                  </a:moveTo>
                  <a:lnTo>
                    <a:pt x="81867" y="327190"/>
                  </a:lnTo>
                  <a:lnTo>
                    <a:pt x="54765" y="322521"/>
                  </a:lnTo>
                  <a:cubicBezTo>
                    <a:pt x="43178" y="317693"/>
                    <a:pt x="32556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Forme libre : forme 1376"/>
            <p:cNvSpPr/>
            <p:nvPr/>
          </p:nvSpPr>
          <p:spPr bwMode="auto">
            <a:xfrm rot="8716294">
              <a:off x="9089009" y="2081072"/>
              <a:ext cx="61059" cy="173964"/>
            </a:xfrm>
            <a:custGeom>
              <a:avLst/>
              <a:gdLst>
                <a:gd name="connsiteX0" fmla="*/ 0 w 61059"/>
                <a:gd name="connsiteY0" fmla="*/ 173964 h 173964"/>
                <a:gd name="connsiteX1" fmla="*/ 0 w 61059"/>
                <a:gd name="connsiteY1" fmla="*/ 88087 h 173964"/>
                <a:gd name="connsiteX2" fmla="*/ 61059 w 61059"/>
                <a:gd name="connsiteY2" fmla="*/ 0 h 173964"/>
                <a:gd name="connsiteX3" fmla="*/ 61059 w 61059"/>
                <a:gd name="connsiteY3" fmla="*/ 149814 h 17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73964" extrusionOk="0">
                  <a:moveTo>
                    <a:pt x="0" y="173964"/>
                  </a:moveTo>
                  <a:lnTo>
                    <a:pt x="0" y="88087"/>
                  </a:lnTo>
                  <a:lnTo>
                    <a:pt x="61059" y="0"/>
                  </a:lnTo>
                  <a:lnTo>
                    <a:pt x="61059" y="14981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6" name="Forme libre : forme 1377"/>
            <p:cNvSpPr/>
            <p:nvPr/>
          </p:nvSpPr>
          <p:spPr bwMode="auto">
            <a:xfrm rot="8716294">
              <a:off x="8987023" y="214104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7" name="Forme libre : forme 1378"/>
            <p:cNvSpPr/>
            <p:nvPr/>
          </p:nvSpPr>
          <p:spPr bwMode="auto">
            <a:xfrm rot="8716294">
              <a:off x="8862120" y="1932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Forme libre : forme 1379"/>
            <p:cNvSpPr/>
            <p:nvPr/>
          </p:nvSpPr>
          <p:spPr bwMode="auto">
            <a:xfrm rot="8716294">
              <a:off x="8845263" y="1791394"/>
              <a:ext cx="290644" cy="345190"/>
            </a:xfrm>
            <a:custGeom>
              <a:avLst/>
              <a:gdLst>
                <a:gd name="connsiteX0" fmla="*/ 25298 w 290644"/>
                <a:gd name="connsiteY0" fmla="*/ 315598 h 345190"/>
                <a:gd name="connsiteX1" fmla="*/ 0 w 290644"/>
                <a:gd name="connsiteY1" fmla="*/ 214403 h 345190"/>
                <a:gd name="connsiteX2" fmla="*/ 0 w 290644"/>
                <a:gd name="connsiteY2" fmla="*/ 112946 h 345190"/>
                <a:gd name="connsiteX3" fmla="*/ 78290 w 290644"/>
                <a:gd name="connsiteY3" fmla="*/ 0 h 345190"/>
                <a:gd name="connsiteX4" fmla="*/ 79427 w 290644"/>
                <a:gd name="connsiteY4" fmla="*/ 158510 h 345190"/>
                <a:gd name="connsiteX5" fmla="*/ 93547 w 290644"/>
                <a:gd name="connsiteY5" fmla="*/ 256176 h 345190"/>
                <a:gd name="connsiteX6" fmla="*/ 164149 w 290644"/>
                <a:gd name="connsiteY6" fmla="*/ 295007 h 345190"/>
                <a:gd name="connsiteX7" fmla="*/ 217100 w 290644"/>
                <a:gd name="connsiteY7" fmla="*/ 285593 h 345190"/>
                <a:gd name="connsiteX8" fmla="*/ 289467 w 290644"/>
                <a:gd name="connsiteY8" fmla="*/ 256176 h 345190"/>
                <a:gd name="connsiteX9" fmla="*/ 290644 w 290644"/>
                <a:gd name="connsiteY9" fmla="*/ 263824 h 345190"/>
                <a:gd name="connsiteX10" fmla="*/ 290644 w 290644"/>
                <a:gd name="connsiteY10" fmla="*/ 269708 h 345190"/>
                <a:gd name="connsiteX11" fmla="*/ 97666 w 290644"/>
                <a:gd name="connsiteY11" fmla="*/ 345016 h 345190"/>
                <a:gd name="connsiteX12" fmla="*/ 25298 w 290644"/>
                <a:gd name="connsiteY12" fmla="*/ 315598 h 3451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4" h="345190" extrusionOk="0">
                  <a:moveTo>
                    <a:pt x="25298" y="315598"/>
                  </a:moveTo>
                  <a:cubicBezTo>
                    <a:pt x="5294" y="296183"/>
                    <a:pt x="0" y="262647"/>
                    <a:pt x="0" y="214403"/>
                  </a:cubicBezTo>
                  <a:lnTo>
                    <a:pt x="0" y="112946"/>
                  </a:lnTo>
                  <a:lnTo>
                    <a:pt x="78290" y="0"/>
                  </a:lnTo>
                  <a:lnTo>
                    <a:pt x="79427" y="158510"/>
                  </a:lnTo>
                  <a:cubicBezTo>
                    <a:pt x="77662" y="191458"/>
                    <a:pt x="82956" y="224993"/>
                    <a:pt x="93547" y="256176"/>
                  </a:cubicBezTo>
                  <a:cubicBezTo>
                    <a:pt x="102961" y="282063"/>
                    <a:pt x="127083" y="295007"/>
                    <a:pt x="164149" y="295007"/>
                  </a:cubicBezTo>
                  <a:cubicBezTo>
                    <a:pt x="182388" y="294418"/>
                    <a:pt x="200038" y="290888"/>
                    <a:pt x="217100" y="285593"/>
                  </a:cubicBezTo>
                  <a:cubicBezTo>
                    <a:pt x="241810" y="277945"/>
                    <a:pt x="265932" y="267942"/>
                    <a:pt x="289467" y="256176"/>
                  </a:cubicBezTo>
                  <a:cubicBezTo>
                    <a:pt x="290055" y="258529"/>
                    <a:pt x="290643" y="261471"/>
                    <a:pt x="290644" y="263824"/>
                  </a:cubicBezTo>
                  <a:lnTo>
                    <a:pt x="290644" y="269708"/>
                  </a:lnTo>
                  <a:cubicBezTo>
                    <a:pt x="228278" y="323247"/>
                    <a:pt x="146498" y="342075"/>
                    <a:pt x="97666" y="345016"/>
                  </a:cubicBezTo>
                  <a:cubicBezTo>
                    <a:pt x="70602" y="346782"/>
                    <a:pt x="44126" y="335014"/>
                    <a:pt x="25298" y="31559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Forme libre : forme 1380"/>
            <p:cNvSpPr/>
            <p:nvPr/>
          </p:nvSpPr>
          <p:spPr bwMode="auto">
            <a:xfrm rot="8716294">
              <a:off x="9077116" y="2195107"/>
              <a:ext cx="60148" cy="215998"/>
            </a:xfrm>
            <a:custGeom>
              <a:avLst/>
              <a:gdLst>
                <a:gd name="connsiteX0" fmla="*/ 60148 w 60148"/>
                <a:gd name="connsiteY0" fmla="*/ 215998 h 215998"/>
                <a:gd name="connsiteX1" fmla="*/ 1 w 60148"/>
                <a:gd name="connsiteY1" fmla="*/ 158129 h 215998"/>
                <a:gd name="connsiteX2" fmla="*/ 0 w 60148"/>
                <a:gd name="connsiteY2" fmla="*/ 86771 h 215998"/>
                <a:gd name="connsiteX3" fmla="*/ 60147 w 60148"/>
                <a:gd name="connsiteY3" fmla="*/ 0 h 2159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215998" extrusionOk="0">
                  <a:moveTo>
                    <a:pt x="60148" y="215998"/>
                  </a:moveTo>
                  <a:lnTo>
                    <a:pt x="1" y="158129"/>
                  </a:lnTo>
                  <a:lnTo>
                    <a:pt x="0" y="8677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0" name="Forme libre : forme 1381"/>
            <p:cNvSpPr/>
            <p:nvPr/>
          </p:nvSpPr>
          <p:spPr bwMode="auto">
            <a:xfrm rot="8716294">
              <a:off x="9116544" y="1789625"/>
              <a:ext cx="46394" cy="58308"/>
            </a:xfrm>
            <a:custGeom>
              <a:avLst/>
              <a:gdLst>
                <a:gd name="connsiteX0" fmla="*/ 0 w 46394"/>
                <a:gd name="connsiteY0" fmla="*/ 55145 h 58308"/>
                <a:gd name="connsiteX1" fmla="*/ 38225 w 46394"/>
                <a:gd name="connsiteY1" fmla="*/ 0 h 58308"/>
                <a:gd name="connsiteX2" fmla="*/ 46394 w 46394"/>
                <a:gd name="connsiteY2" fmla="*/ 19443 h 58308"/>
                <a:gd name="connsiteX3" fmla="*/ 35074 w 46394"/>
                <a:gd name="connsiteY3" fmla="*/ 46837 h 58308"/>
                <a:gd name="connsiteX4" fmla="*/ 7907 w 46394"/>
                <a:gd name="connsiteY4" fmla="*/ 58308 h 583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6394" h="58308" extrusionOk="0">
                  <a:moveTo>
                    <a:pt x="0" y="55145"/>
                  </a:moveTo>
                  <a:lnTo>
                    <a:pt x="38225" y="0"/>
                  </a:lnTo>
                  <a:lnTo>
                    <a:pt x="46394" y="19443"/>
                  </a:lnTo>
                  <a:cubicBezTo>
                    <a:pt x="46394" y="29329"/>
                    <a:pt x="42621" y="39290"/>
                    <a:pt x="35074" y="46837"/>
                  </a:cubicBezTo>
                  <a:cubicBezTo>
                    <a:pt x="27830" y="54082"/>
                    <a:pt x="18170" y="58308"/>
                    <a:pt x="7907" y="5830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1" name="Forme libre : forme 1382"/>
            <p:cNvSpPr/>
            <p:nvPr/>
          </p:nvSpPr>
          <p:spPr bwMode="auto">
            <a:xfrm rot="8716294">
              <a:off x="9083119" y="2618313"/>
              <a:ext cx="117324" cy="177047"/>
            </a:xfrm>
            <a:custGeom>
              <a:avLst/>
              <a:gdLst>
                <a:gd name="connsiteX0" fmla="*/ 92026 w 117324"/>
                <a:gd name="connsiteY0" fmla="*/ 36497 h 177047"/>
                <a:gd name="connsiteX1" fmla="*/ 117324 w 117324"/>
                <a:gd name="connsiteY1" fmla="*/ 0 h 177047"/>
                <a:gd name="connsiteX2" fmla="*/ 117324 w 117324"/>
                <a:gd name="connsiteY2" fmla="*/ 36497 h 177047"/>
                <a:gd name="connsiteX3" fmla="*/ 4187 w 117324"/>
                <a:gd name="connsiteY3" fmla="*/ 177047 h 177047"/>
                <a:gd name="connsiteX4" fmla="*/ 0 w 117324"/>
                <a:gd name="connsiteY4" fmla="*/ 169258 h 177047"/>
                <a:gd name="connsiteX5" fmla="*/ 13629 w 117324"/>
                <a:gd name="connsiteY5" fmla="*/ 149597 h 1770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7324" h="177047" extrusionOk="0">
                  <a:moveTo>
                    <a:pt x="92026" y="36497"/>
                  </a:moveTo>
                  <a:lnTo>
                    <a:pt x="117324" y="0"/>
                  </a:lnTo>
                  <a:lnTo>
                    <a:pt x="117324" y="36497"/>
                  </a:lnTo>
                  <a:close/>
                  <a:moveTo>
                    <a:pt x="4187" y="177047"/>
                  </a:moveTo>
                  <a:lnTo>
                    <a:pt x="0" y="169258"/>
                  </a:lnTo>
                  <a:lnTo>
                    <a:pt x="13629" y="1495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Forme libre : forme 1383"/>
            <p:cNvSpPr/>
            <p:nvPr/>
          </p:nvSpPr>
          <p:spPr bwMode="auto">
            <a:xfrm rot="8716294">
              <a:off x="9006440" y="2509028"/>
              <a:ext cx="177822" cy="85743"/>
            </a:xfrm>
            <a:custGeom>
              <a:avLst/>
              <a:gdLst>
                <a:gd name="connsiteX0" fmla="*/ 0 w 177822"/>
                <a:gd name="connsiteY0" fmla="*/ 85743 h 85743"/>
                <a:gd name="connsiteX1" fmla="*/ 37709 w 177822"/>
                <a:gd name="connsiteY1" fmla="*/ 31342 h 85743"/>
                <a:gd name="connsiteX2" fmla="*/ 51327 w 177822"/>
                <a:gd name="connsiteY2" fmla="*/ 38831 h 85743"/>
                <a:gd name="connsiteX3" fmla="*/ 104278 w 177822"/>
                <a:gd name="connsiteY3" fmla="*/ 29418 h 85743"/>
                <a:gd name="connsiteX4" fmla="*/ 176645 w 177822"/>
                <a:gd name="connsiteY4" fmla="*/ 0 h 85743"/>
                <a:gd name="connsiteX5" fmla="*/ 177822 w 177822"/>
                <a:gd name="connsiteY5" fmla="*/ 7648 h 85743"/>
                <a:gd name="connsiteX6" fmla="*/ 177822 w 177822"/>
                <a:gd name="connsiteY6" fmla="*/ 13532 h 85743"/>
                <a:gd name="connsiteX7" fmla="*/ 76258 w 177822"/>
                <a:gd name="connsiteY7" fmla="*/ 70160 h 857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77822" h="85743" extrusionOk="0">
                  <a:moveTo>
                    <a:pt x="0" y="85743"/>
                  </a:moveTo>
                  <a:lnTo>
                    <a:pt x="37709" y="31342"/>
                  </a:lnTo>
                  <a:lnTo>
                    <a:pt x="51327" y="38831"/>
                  </a:lnTo>
                  <a:cubicBezTo>
                    <a:pt x="69566" y="38242"/>
                    <a:pt x="87216" y="34712"/>
                    <a:pt x="104278" y="29418"/>
                  </a:cubicBezTo>
                  <a:cubicBezTo>
                    <a:pt x="128988" y="21768"/>
                    <a:pt x="153111" y="11766"/>
                    <a:pt x="176645" y="0"/>
                  </a:cubicBezTo>
                  <a:cubicBezTo>
                    <a:pt x="177233" y="2354"/>
                    <a:pt x="177821" y="5295"/>
                    <a:pt x="177822" y="7648"/>
                  </a:cubicBezTo>
                  <a:lnTo>
                    <a:pt x="177822" y="13532"/>
                  </a:lnTo>
                  <a:cubicBezTo>
                    <a:pt x="146639" y="40301"/>
                    <a:pt x="110603" y="58393"/>
                    <a:pt x="76258" y="701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3" name="Forme libre : forme 1384"/>
            <p:cNvSpPr/>
            <p:nvPr/>
          </p:nvSpPr>
          <p:spPr bwMode="auto">
            <a:xfrm rot="8716294">
              <a:off x="8877739" y="139153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4" name="Forme libre : forme 1385"/>
            <p:cNvSpPr/>
            <p:nvPr/>
          </p:nvSpPr>
          <p:spPr bwMode="auto">
            <a:xfrm rot="8716294">
              <a:off x="8969693" y="1431914"/>
              <a:ext cx="209149" cy="254735"/>
            </a:xfrm>
            <a:custGeom>
              <a:avLst/>
              <a:gdLst>
                <a:gd name="connsiteX0" fmla="*/ 0 w 209150"/>
                <a:gd name="connsiteY0" fmla="*/ 254735 h 254735"/>
                <a:gd name="connsiteX1" fmla="*/ 0 w 209150"/>
                <a:gd name="connsiteY1" fmla="*/ 155827 h 254735"/>
                <a:gd name="connsiteX2" fmla="*/ 104101 w 209150"/>
                <a:gd name="connsiteY2" fmla="*/ 5646 h 254735"/>
                <a:gd name="connsiteX3" fmla="*/ 133965 w 209150"/>
                <a:gd name="connsiteY3" fmla="*/ 19 h 254735"/>
                <a:gd name="connsiteX4" fmla="*/ 209150 w 209150"/>
                <a:gd name="connsiteY4" fmla="*/ 88418 h 254735"/>
                <a:gd name="connsiteX5" fmla="*/ 209150 w 209150"/>
                <a:gd name="connsiteY5" fmla="*/ 94342 h 254735"/>
                <a:gd name="connsiteX6" fmla="*/ 147180 w 209150"/>
                <a:gd name="connsiteY6" fmla="*/ 97987 h 254735"/>
                <a:gd name="connsiteX7" fmla="*/ 147180 w 209150"/>
                <a:gd name="connsiteY7" fmla="*/ 81584 h 254735"/>
                <a:gd name="connsiteX8" fmla="*/ 113461 w 209150"/>
                <a:gd name="connsiteY8" fmla="*/ 40118 h 254735"/>
                <a:gd name="connsiteX9" fmla="*/ 60149 w 209150"/>
                <a:gd name="connsiteY9" fmla="*/ 127605 h 254735"/>
                <a:gd name="connsiteX10" fmla="*/ 60149 w 209150"/>
                <a:gd name="connsiteY10" fmla="*/ 213726 h 2547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09150" h="254735" extrusionOk="0">
                  <a:moveTo>
                    <a:pt x="0" y="254735"/>
                  </a:moveTo>
                  <a:lnTo>
                    <a:pt x="0" y="155827"/>
                  </a:lnTo>
                  <a:lnTo>
                    <a:pt x="104101" y="5646"/>
                  </a:lnTo>
                  <a:lnTo>
                    <a:pt x="133965" y="19"/>
                  </a:lnTo>
                  <a:cubicBezTo>
                    <a:pt x="180899" y="-892"/>
                    <a:pt x="209150" y="31916"/>
                    <a:pt x="209150" y="88418"/>
                  </a:cubicBezTo>
                  <a:lnTo>
                    <a:pt x="209150" y="94342"/>
                  </a:lnTo>
                  <a:lnTo>
                    <a:pt x="147180" y="97987"/>
                  </a:lnTo>
                  <a:lnTo>
                    <a:pt x="147180" y="81584"/>
                  </a:lnTo>
                  <a:cubicBezTo>
                    <a:pt x="147180" y="56977"/>
                    <a:pt x="133054" y="40118"/>
                    <a:pt x="113461" y="40118"/>
                  </a:cubicBezTo>
                  <a:cubicBezTo>
                    <a:pt x="84299" y="40118"/>
                    <a:pt x="60149" y="78850"/>
                    <a:pt x="60149" y="127605"/>
                  </a:cubicBezTo>
                  <a:lnTo>
                    <a:pt x="60149" y="21372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5" name="Forme libre : forme 1386"/>
            <p:cNvSpPr/>
            <p:nvPr/>
          </p:nvSpPr>
          <p:spPr bwMode="auto">
            <a:xfrm rot="8716294">
              <a:off x="8922281" y="133449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6" name="Forme libre : forme 1387"/>
            <p:cNvSpPr/>
            <p:nvPr/>
          </p:nvSpPr>
          <p:spPr bwMode="auto">
            <a:xfrm rot="8716294">
              <a:off x="8765505" y="148007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7" name="Forme libre : forme 1388"/>
            <p:cNvSpPr/>
            <p:nvPr/>
          </p:nvSpPr>
          <p:spPr bwMode="auto">
            <a:xfrm rot="8716294">
              <a:off x="8640602" y="127140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8" name="Forme libre : forme 1389"/>
            <p:cNvSpPr/>
            <p:nvPr/>
          </p:nvSpPr>
          <p:spPr bwMode="auto">
            <a:xfrm rot="8716294">
              <a:off x="8628550" y="113262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9" name="Forme libre : forme 1390"/>
            <p:cNvSpPr/>
            <p:nvPr/>
          </p:nvSpPr>
          <p:spPr bwMode="auto">
            <a:xfrm rot="8716294">
              <a:off x="8855683" y="15210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0" name="Forme libre : forme 1391"/>
            <p:cNvSpPr/>
            <p:nvPr/>
          </p:nvSpPr>
          <p:spPr bwMode="auto">
            <a:xfrm rot="8716294">
              <a:off x="9129108" y="1200690"/>
              <a:ext cx="29782" cy="42964"/>
            </a:xfrm>
            <a:custGeom>
              <a:avLst/>
              <a:gdLst>
                <a:gd name="connsiteX0" fmla="*/ 0 w 29782"/>
                <a:gd name="connsiteY0" fmla="*/ 42964 h 42964"/>
                <a:gd name="connsiteX1" fmla="*/ 29782 w 29782"/>
                <a:gd name="connsiteY1" fmla="*/ 0 h 42964"/>
                <a:gd name="connsiteX2" fmla="*/ 29782 w 29782"/>
                <a:gd name="connsiteY2" fmla="*/ 31185 h 42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9782" h="42964" extrusionOk="0">
                  <a:moveTo>
                    <a:pt x="0" y="42964"/>
                  </a:moveTo>
                  <a:lnTo>
                    <a:pt x="29782" y="0"/>
                  </a:lnTo>
                  <a:lnTo>
                    <a:pt x="29782" y="311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" name="Forme libre : forme 1392"/>
            <p:cNvSpPr/>
            <p:nvPr/>
          </p:nvSpPr>
          <p:spPr bwMode="auto">
            <a:xfrm rot="8716294">
              <a:off x="9054604" y="122992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2" name="Forme libre : forme 1393"/>
            <p:cNvSpPr/>
            <p:nvPr/>
          </p:nvSpPr>
          <p:spPr bwMode="auto">
            <a:xfrm rot="8716294">
              <a:off x="8929702" y="10212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3" name="Forme libre : forme 1394"/>
            <p:cNvSpPr/>
            <p:nvPr/>
          </p:nvSpPr>
          <p:spPr bwMode="auto">
            <a:xfrm rot="8716294">
              <a:off x="9112658" y="1300146"/>
              <a:ext cx="40491" cy="97371"/>
            </a:xfrm>
            <a:custGeom>
              <a:avLst/>
              <a:gdLst>
                <a:gd name="connsiteX0" fmla="*/ 40491 w 40491"/>
                <a:gd name="connsiteY0" fmla="*/ 97371 h 97371"/>
                <a:gd name="connsiteX1" fmla="*/ 0 w 40491"/>
                <a:gd name="connsiteY1" fmla="*/ 58414 h 97371"/>
                <a:gd name="connsiteX2" fmla="*/ 40491 w 40491"/>
                <a:gd name="connsiteY2" fmla="*/ 0 h 973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0491" h="97371" extrusionOk="0">
                  <a:moveTo>
                    <a:pt x="40491" y="97371"/>
                  </a:moveTo>
                  <a:lnTo>
                    <a:pt x="0" y="58414"/>
                  </a:lnTo>
                  <a:lnTo>
                    <a:pt x="4049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4" name="Forme libre : forme 1395"/>
            <p:cNvSpPr/>
            <p:nvPr/>
          </p:nvSpPr>
          <p:spPr bwMode="auto">
            <a:xfrm rot="8716294">
              <a:off x="8903331" y="112127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5" name="Forme libre : forme 1396"/>
            <p:cNvSpPr/>
            <p:nvPr/>
          </p:nvSpPr>
          <p:spPr bwMode="auto">
            <a:xfrm rot="8716294">
              <a:off x="8654572" y="73183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6" name="Forme libre : forme 1398"/>
            <p:cNvSpPr/>
            <p:nvPr/>
          </p:nvSpPr>
          <p:spPr bwMode="auto">
            <a:xfrm rot="8716294">
              <a:off x="8743964" y="76107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7" name="Forme libre : forme 1399"/>
            <p:cNvSpPr/>
            <p:nvPr/>
          </p:nvSpPr>
          <p:spPr bwMode="auto">
            <a:xfrm rot="8716294">
              <a:off x="8699114" y="67479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8" name="Forme libre : forme 1402"/>
            <p:cNvSpPr/>
            <p:nvPr/>
          </p:nvSpPr>
          <p:spPr bwMode="auto">
            <a:xfrm rot="8716294">
              <a:off x="8542338" y="82037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Forme libre : forme 1403"/>
            <p:cNvSpPr/>
            <p:nvPr/>
          </p:nvSpPr>
          <p:spPr bwMode="auto">
            <a:xfrm rot="8716294">
              <a:off x="8417435" y="61170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0" name="Forme libre : forme 1404"/>
            <p:cNvSpPr/>
            <p:nvPr/>
          </p:nvSpPr>
          <p:spPr bwMode="auto">
            <a:xfrm rot="8716294">
              <a:off x="8405383" y="47292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" name="Forme libre : forme 1406"/>
            <p:cNvSpPr/>
            <p:nvPr/>
          </p:nvSpPr>
          <p:spPr bwMode="auto">
            <a:xfrm rot="8716294">
              <a:off x="8632516" y="86132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" name="Forme libre : forme 1407"/>
            <p:cNvSpPr/>
            <p:nvPr/>
          </p:nvSpPr>
          <p:spPr bwMode="auto">
            <a:xfrm rot="8716294">
              <a:off x="8943671" y="4816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" name="Forme libre : forme 1408"/>
            <p:cNvSpPr/>
            <p:nvPr/>
          </p:nvSpPr>
          <p:spPr bwMode="auto">
            <a:xfrm rot="8716294">
              <a:off x="9036942" y="543643"/>
              <a:ext cx="187036" cy="222292"/>
            </a:xfrm>
            <a:custGeom>
              <a:avLst/>
              <a:gdLst>
                <a:gd name="connsiteX0" fmla="*/ 125066 w 187036"/>
                <a:gd name="connsiteY0" fmla="*/ 80621 h 222292"/>
                <a:gd name="connsiteX1" fmla="*/ 125066 w 187036"/>
                <a:gd name="connsiteY1" fmla="*/ 64217 h 222292"/>
                <a:gd name="connsiteX2" fmla="*/ 120199 w 187036"/>
                <a:gd name="connsiteY2" fmla="*/ 48887 h 222292"/>
                <a:gd name="connsiteX3" fmla="*/ 154086 w 187036"/>
                <a:gd name="connsiteY3" fmla="*/ 0 h 222292"/>
                <a:gd name="connsiteX4" fmla="*/ 167044 w 187036"/>
                <a:gd name="connsiteY4" fmla="*/ 5322 h 222292"/>
                <a:gd name="connsiteX5" fmla="*/ 187036 w 187036"/>
                <a:gd name="connsiteY5" fmla="*/ 71052 h 222292"/>
                <a:gd name="connsiteX6" fmla="*/ 187036 w 187036"/>
                <a:gd name="connsiteY6" fmla="*/ 76976 h 222292"/>
                <a:gd name="connsiteX7" fmla="*/ 0 w 187036"/>
                <a:gd name="connsiteY7" fmla="*/ 222292 h 222292"/>
                <a:gd name="connsiteX8" fmla="*/ 38035 w 187036"/>
                <a:gd name="connsiteY8" fmla="*/ 167421 h 222292"/>
                <a:gd name="connsiteX9" fmla="*/ 38035 w 187036"/>
                <a:gd name="connsiteY9" fmla="*/ 196360 h 2222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87036" h="222292" extrusionOk="0">
                  <a:moveTo>
                    <a:pt x="125066" y="80621"/>
                  </a:moveTo>
                  <a:lnTo>
                    <a:pt x="125066" y="64217"/>
                  </a:lnTo>
                  <a:lnTo>
                    <a:pt x="120199" y="48887"/>
                  </a:lnTo>
                  <a:lnTo>
                    <a:pt x="154086" y="0"/>
                  </a:lnTo>
                  <a:lnTo>
                    <a:pt x="167044" y="5322"/>
                  </a:lnTo>
                  <a:cubicBezTo>
                    <a:pt x="179974" y="20473"/>
                    <a:pt x="187036" y="42801"/>
                    <a:pt x="187036" y="71052"/>
                  </a:cubicBezTo>
                  <a:lnTo>
                    <a:pt x="187036" y="76976"/>
                  </a:lnTo>
                  <a:close/>
                  <a:moveTo>
                    <a:pt x="0" y="222292"/>
                  </a:moveTo>
                  <a:lnTo>
                    <a:pt x="38035" y="167421"/>
                  </a:lnTo>
                  <a:lnTo>
                    <a:pt x="38035" y="1963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4" name="Forme libre : forme 1409"/>
            <p:cNvSpPr/>
            <p:nvPr/>
          </p:nvSpPr>
          <p:spPr bwMode="auto">
            <a:xfrm rot="8716294">
              <a:off x="8831437" y="5702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5" name="Forme libre : forme 1410"/>
            <p:cNvSpPr/>
            <p:nvPr/>
          </p:nvSpPr>
          <p:spPr bwMode="auto">
            <a:xfrm rot="8716294">
              <a:off x="8706535" y="3615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6" name="Forme libre : forme 1414"/>
            <p:cNvSpPr/>
            <p:nvPr/>
          </p:nvSpPr>
          <p:spPr bwMode="auto">
            <a:xfrm rot="8716294">
              <a:off x="8921615" y="61117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7" name="Forme libre : forme 1416"/>
            <p:cNvSpPr/>
            <p:nvPr/>
          </p:nvSpPr>
          <p:spPr bwMode="auto">
            <a:xfrm rot="8716294">
              <a:off x="8680164" y="46157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8" name="Forme libre : forme 1417"/>
            <p:cNvSpPr/>
            <p:nvPr/>
          </p:nvSpPr>
          <p:spPr bwMode="auto">
            <a:xfrm rot="7484128">
              <a:off x="9031331" y="823575"/>
              <a:ext cx="156001" cy="192535"/>
            </a:xfrm>
            <a:custGeom>
              <a:avLst/>
              <a:gdLst>
                <a:gd name="connsiteX0" fmla="*/ 42863 w 156001"/>
                <a:gd name="connsiteY0" fmla="*/ 192535 h 192535"/>
                <a:gd name="connsiteX1" fmla="*/ 0 w 156001"/>
                <a:gd name="connsiteY1" fmla="*/ 112791 h 192535"/>
                <a:gd name="connsiteX2" fmla="*/ 2226 w 156001"/>
                <a:gd name="connsiteY2" fmla="*/ 106620 h 192535"/>
                <a:gd name="connsiteX3" fmla="*/ 156001 w 156001"/>
                <a:gd name="connsiteY3" fmla="*/ 0 h 192535"/>
                <a:gd name="connsiteX4" fmla="*/ 156001 w 156001"/>
                <a:gd name="connsiteY4" fmla="*/ 51985 h 192535"/>
                <a:gd name="connsiteX5" fmla="*/ 91208 w 156001"/>
                <a:gd name="connsiteY5" fmla="*/ 51985 h 192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2535" extrusionOk="0">
                  <a:moveTo>
                    <a:pt x="42863" y="192535"/>
                  </a:moveTo>
                  <a:lnTo>
                    <a:pt x="0" y="112791"/>
                  </a:lnTo>
                  <a:lnTo>
                    <a:pt x="2226" y="106620"/>
                  </a:lnTo>
                  <a:lnTo>
                    <a:pt x="156001" y="0"/>
                  </a:lnTo>
                  <a:lnTo>
                    <a:pt x="156001" y="51985"/>
                  </a:lnTo>
                  <a:lnTo>
                    <a:pt x="91208" y="519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9" name="Forme libre : forme 1418"/>
            <p:cNvSpPr/>
            <p:nvPr/>
          </p:nvSpPr>
          <p:spPr bwMode="auto">
            <a:xfrm rot="8716294">
              <a:off x="9021900" y="50400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0" name="Forme libre : forme 1419"/>
            <p:cNvSpPr/>
            <p:nvPr/>
          </p:nvSpPr>
          <p:spPr bwMode="auto">
            <a:xfrm rot="8716294">
              <a:off x="8435633" y="697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1" name="Forme libre : forme 1420"/>
            <p:cNvSpPr/>
            <p:nvPr/>
          </p:nvSpPr>
          <p:spPr bwMode="auto">
            <a:xfrm rot="8716294">
              <a:off x="8525025" y="990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" name="Forme libre : forme 1421"/>
            <p:cNvSpPr/>
            <p:nvPr/>
          </p:nvSpPr>
          <p:spPr bwMode="auto">
            <a:xfrm rot="8716294">
              <a:off x="8481025" y="28568"/>
              <a:ext cx="174030" cy="125883"/>
            </a:xfrm>
            <a:custGeom>
              <a:avLst/>
              <a:gdLst>
                <a:gd name="connsiteX0" fmla="*/ 17189 w 174031"/>
                <a:gd name="connsiteY0" fmla="*/ 125883 h 125883"/>
                <a:gd name="connsiteX1" fmla="*/ 0 w 174031"/>
                <a:gd name="connsiteY1" fmla="*/ 113969 h 125883"/>
                <a:gd name="connsiteX2" fmla="*/ 91100 w 174031"/>
                <a:gd name="connsiteY2" fmla="*/ 28251 h 125883"/>
                <a:gd name="connsiteX3" fmla="*/ 145780 w 174031"/>
                <a:gd name="connsiteY3" fmla="*/ 0 h 125883"/>
                <a:gd name="connsiteX4" fmla="*/ 174031 w 174031"/>
                <a:gd name="connsiteY4" fmla="*/ 33719 h 125883"/>
                <a:gd name="connsiteX5" fmla="*/ 147603 w 174031"/>
                <a:gd name="connsiteY5" fmla="*/ 69261 h 125883"/>
                <a:gd name="connsiteX6" fmla="*/ 148058 w 174031"/>
                <a:gd name="connsiteY6" fmla="*/ 69261 h 1258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74031" h="125883" extrusionOk="0">
                  <a:moveTo>
                    <a:pt x="17189" y="125883"/>
                  </a:moveTo>
                  <a:lnTo>
                    <a:pt x="0" y="113969"/>
                  </a:lnTo>
                  <a:lnTo>
                    <a:pt x="91100" y="28251"/>
                  </a:lnTo>
                  <a:cubicBezTo>
                    <a:pt x="104771" y="12303"/>
                    <a:pt x="124364" y="2279"/>
                    <a:pt x="145780" y="0"/>
                  </a:cubicBezTo>
                  <a:cubicBezTo>
                    <a:pt x="167652" y="0"/>
                    <a:pt x="174031" y="19138"/>
                    <a:pt x="174031" y="33719"/>
                  </a:cubicBezTo>
                  <a:cubicBezTo>
                    <a:pt x="172664" y="49668"/>
                    <a:pt x="162183" y="62881"/>
                    <a:pt x="147603" y="69261"/>
                  </a:cubicBezTo>
                  <a:lnTo>
                    <a:pt x="148058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3" name="Forme libre : forme 1422"/>
            <p:cNvSpPr/>
            <p:nvPr/>
          </p:nvSpPr>
          <p:spPr bwMode="auto">
            <a:xfrm rot="8716294">
              <a:off x="8323399" y="1583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4" name="Forme libre : forme 1423"/>
            <p:cNvSpPr/>
            <p:nvPr/>
          </p:nvSpPr>
          <p:spPr bwMode="auto">
            <a:xfrm rot="8716294">
              <a:off x="8205007" y="-15193"/>
              <a:ext cx="203847" cy="157180"/>
            </a:xfrm>
            <a:custGeom>
              <a:avLst/>
              <a:gdLst>
                <a:gd name="connsiteX0" fmla="*/ 104019 w 203847"/>
                <a:gd name="connsiteY0" fmla="*/ 157180 h 157180"/>
                <a:gd name="connsiteX1" fmla="*/ 49658 w 203847"/>
                <a:gd name="connsiteY1" fmla="*/ 119499 h 157180"/>
                <a:gd name="connsiteX2" fmla="*/ 47847 w 203847"/>
                <a:gd name="connsiteY2" fmla="*/ 116129 h 157180"/>
                <a:gd name="connsiteX3" fmla="*/ 69777 w 203847"/>
                <a:gd name="connsiteY3" fmla="*/ 55323 h 157180"/>
                <a:gd name="connsiteX4" fmla="*/ 0 w 203847"/>
                <a:gd name="connsiteY4" fmla="*/ 55323 h 157180"/>
                <a:gd name="connsiteX5" fmla="*/ 0 w 203847"/>
                <a:gd name="connsiteY5" fmla="*/ 0 h 157180"/>
                <a:gd name="connsiteX6" fmla="*/ 203847 w 203847"/>
                <a:gd name="connsiteY6" fmla="*/ 0 h 157180"/>
                <a:gd name="connsiteX7" fmla="*/ 203847 w 203847"/>
                <a:gd name="connsiteY7" fmla="*/ 55323 h 157180"/>
                <a:gd name="connsiteX8" fmla="*/ 139055 w 203847"/>
                <a:gd name="connsiteY8" fmla="*/ 55323 h 15718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57180" extrusionOk="0">
                  <a:moveTo>
                    <a:pt x="104019" y="157180"/>
                  </a:moveTo>
                  <a:lnTo>
                    <a:pt x="49658" y="119499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5" name="Forme libre : forme 1424"/>
            <p:cNvSpPr/>
            <p:nvPr/>
          </p:nvSpPr>
          <p:spPr bwMode="auto">
            <a:xfrm rot="8716294">
              <a:off x="8444752" y="-32262"/>
              <a:ext cx="79035" cy="109481"/>
            </a:xfrm>
            <a:custGeom>
              <a:avLst/>
              <a:gdLst>
                <a:gd name="connsiteX0" fmla="*/ 79035 w 79035"/>
                <a:gd name="connsiteY0" fmla="*/ 109481 h 109481"/>
                <a:gd name="connsiteX1" fmla="*/ 0 w 79035"/>
                <a:gd name="connsiteY1" fmla="*/ 54697 h 109481"/>
                <a:gd name="connsiteX2" fmla="*/ 0 w 79035"/>
                <a:gd name="connsiteY2" fmla="*/ 40597 h 109481"/>
                <a:gd name="connsiteX3" fmla="*/ 78250 w 79035"/>
                <a:gd name="connsiteY3" fmla="*/ 0 h 1094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035" h="109481" extrusionOk="0">
                  <a:moveTo>
                    <a:pt x="79035" y="109481"/>
                  </a:moveTo>
                  <a:lnTo>
                    <a:pt x="0" y="54697"/>
                  </a:lnTo>
                  <a:lnTo>
                    <a:pt x="0" y="40597"/>
                  </a:lnTo>
                  <a:lnTo>
                    <a:pt x="7825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6" name="Forme libre : forme 1425"/>
            <p:cNvSpPr/>
            <p:nvPr/>
          </p:nvSpPr>
          <p:spPr bwMode="auto">
            <a:xfrm rot="8716294">
              <a:off x="8413577" y="1992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7" name="Forme libre : forme 1426"/>
            <p:cNvSpPr/>
            <p:nvPr/>
          </p:nvSpPr>
          <p:spPr bwMode="auto">
            <a:xfrm rot="8716294">
              <a:off x="8766514" y="-43842"/>
              <a:ext cx="126501" cy="87686"/>
            </a:xfrm>
            <a:custGeom>
              <a:avLst/>
              <a:gdLst>
                <a:gd name="connsiteX0" fmla="*/ 126501 w 126501"/>
                <a:gd name="connsiteY0" fmla="*/ 87686 h 87686"/>
                <a:gd name="connsiteX1" fmla="*/ 0 w 126501"/>
                <a:gd name="connsiteY1" fmla="*/ 0 h 87686"/>
                <a:gd name="connsiteX2" fmla="*/ 69543 w 126501"/>
                <a:gd name="connsiteY2" fmla="*/ 0 h 87686"/>
                <a:gd name="connsiteX3" fmla="*/ 126501 w 126501"/>
                <a:gd name="connsiteY3" fmla="*/ 50123 h 87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6501" h="87686" extrusionOk="0">
                  <a:moveTo>
                    <a:pt x="126501" y="87686"/>
                  </a:moveTo>
                  <a:lnTo>
                    <a:pt x="0" y="0"/>
                  </a:lnTo>
                  <a:lnTo>
                    <a:pt x="69543" y="0"/>
                  </a:lnTo>
                  <a:cubicBezTo>
                    <a:pt x="106451" y="0"/>
                    <a:pt x="126500" y="15949"/>
                    <a:pt x="126501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8" name="Forme libre : forme 1427"/>
            <p:cNvSpPr/>
            <p:nvPr/>
          </p:nvSpPr>
          <p:spPr bwMode="auto">
            <a:xfrm rot="8716294">
              <a:off x="8856759" y="-11878"/>
              <a:ext cx="260638" cy="98025"/>
            </a:xfrm>
            <a:custGeom>
              <a:avLst/>
              <a:gdLst>
                <a:gd name="connsiteX0" fmla="*/ 121640 w 260639"/>
                <a:gd name="connsiteY0" fmla="*/ 88179 h 98025"/>
                <a:gd name="connsiteX1" fmla="*/ 0 w 260639"/>
                <a:gd name="connsiteY1" fmla="*/ 3862 h 98025"/>
                <a:gd name="connsiteX2" fmla="*/ 0 w 260639"/>
                <a:gd name="connsiteY2" fmla="*/ 1424 h 98025"/>
                <a:gd name="connsiteX3" fmla="*/ 104802 w 260639"/>
                <a:gd name="connsiteY3" fmla="*/ 1424 h 98025"/>
                <a:gd name="connsiteX4" fmla="*/ 104802 w 260639"/>
                <a:gd name="connsiteY4" fmla="*/ 75242 h 98025"/>
                <a:gd name="connsiteX5" fmla="*/ 106170 w 260639"/>
                <a:gd name="connsiteY5" fmla="*/ 75242 h 98025"/>
                <a:gd name="connsiteX6" fmla="*/ 154014 w 260639"/>
                <a:gd name="connsiteY6" fmla="*/ 5981 h 98025"/>
                <a:gd name="connsiteX7" fmla="*/ 185454 w 260639"/>
                <a:gd name="connsiteY7" fmla="*/ 57 h 98025"/>
                <a:gd name="connsiteX8" fmla="*/ 260639 w 260639"/>
                <a:gd name="connsiteY8" fmla="*/ 88456 h 98025"/>
                <a:gd name="connsiteX9" fmla="*/ 260639 w 260639"/>
                <a:gd name="connsiteY9" fmla="*/ 94380 h 98025"/>
                <a:gd name="connsiteX10" fmla="*/ 198669 w 260639"/>
                <a:gd name="connsiteY10" fmla="*/ 98025 h 98025"/>
                <a:gd name="connsiteX11" fmla="*/ 198669 w 260639"/>
                <a:gd name="connsiteY11" fmla="*/ 81621 h 98025"/>
                <a:gd name="connsiteX12" fmla="*/ 164950 w 260639"/>
                <a:gd name="connsiteY12" fmla="*/ 40156 h 98025"/>
                <a:gd name="connsiteX13" fmla="*/ 127358 w 260639"/>
                <a:gd name="connsiteY13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60639" h="98025" extrusionOk="0">
                  <a:moveTo>
                    <a:pt x="121640" y="88179"/>
                  </a:moveTo>
                  <a:lnTo>
                    <a:pt x="0" y="3862"/>
                  </a:lnTo>
                  <a:lnTo>
                    <a:pt x="0" y="1424"/>
                  </a:lnTo>
                  <a:lnTo>
                    <a:pt x="104802" y="1424"/>
                  </a:lnTo>
                  <a:lnTo>
                    <a:pt x="104802" y="75242"/>
                  </a:lnTo>
                  <a:lnTo>
                    <a:pt x="106170" y="75242"/>
                  </a:lnTo>
                  <a:cubicBezTo>
                    <a:pt x="120751" y="31954"/>
                    <a:pt x="132143" y="15095"/>
                    <a:pt x="154014" y="5981"/>
                  </a:cubicBezTo>
                  <a:cubicBezTo>
                    <a:pt x="164039" y="1880"/>
                    <a:pt x="174519" y="-398"/>
                    <a:pt x="185454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3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9" name="Forme libre : forme 1428"/>
            <p:cNvSpPr/>
            <p:nvPr/>
          </p:nvSpPr>
          <p:spPr bwMode="auto">
            <a:xfrm rot="8716294">
              <a:off x="8702676" y="-5088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0" name="Forme libre : forme 1429"/>
            <p:cNvSpPr/>
            <p:nvPr/>
          </p:nvSpPr>
          <p:spPr bwMode="auto">
            <a:xfrm rot="7484128">
              <a:off x="8807607" y="1404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1" name="Forme libre : forme 1430"/>
            <p:cNvSpPr/>
            <p:nvPr/>
          </p:nvSpPr>
          <p:spPr bwMode="auto">
            <a:xfrm rot="13089394">
              <a:off x="8909339" y="109550"/>
              <a:ext cx="272584" cy="321941"/>
            </a:xfrm>
            <a:custGeom>
              <a:avLst/>
              <a:gdLst>
                <a:gd name="connsiteX0" fmla="*/ 272584 w 272584"/>
                <a:gd name="connsiteY0" fmla="*/ 258238 h 321941"/>
                <a:gd name="connsiteX1" fmla="*/ 177331 w 272584"/>
                <a:gd name="connsiteY1" fmla="*/ 311348 h 321941"/>
                <a:gd name="connsiteX2" fmla="*/ 137666 w 272584"/>
                <a:gd name="connsiteY2" fmla="*/ 321941 h 321941"/>
                <a:gd name="connsiteX3" fmla="*/ 0 w 272584"/>
                <a:gd name="connsiteY3" fmla="*/ 146725 h 321941"/>
                <a:gd name="connsiteX4" fmla="*/ 0 w 272584"/>
                <a:gd name="connsiteY4" fmla="*/ 38074 h 321941"/>
                <a:gd name="connsiteX5" fmla="*/ 73387 w 272584"/>
                <a:gd name="connsiteY5" fmla="*/ 0 h 321941"/>
                <a:gd name="connsiteX6" fmla="*/ 74491 w 272584"/>
                <a:gd name="connsiteY6" fmla="*/ 153950 h 321941"/>
                <a:gd name="connsiteX7" fmla="*/ 87734 w 272584"/>
                <a:gd name="connsiteY7" fmla="*/ 245547 h 321941"/>
                <a:gd name="connsiteX8" fmla="*/ 153949 w 272584"/>
                <a:gd name="connsiteY8" fmla="*/ 281965 h 321941"/>
                <a:gd name="connsiteX9" fmla="*/ 203610 w 272584"/>
                <a:gd name="connsiteY9" fmla="*/ 273136 h 321941"/>
                <a:gd name="connsiteX10" fmla="*/ 271481 w 272584"/>
                <a:gd name="connsiteY10" fmla="*/ 245547 h 321941"/>
                <a:gd name="connsiteX11" fmla="*/ 272584 w 272584"/>
                <a:gd name="connsiteY11" fmla="*/ 252720 h 321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321941" extrusionOk="0"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8"/>
                  </a:cubicBezTo>
                  <a:lnTo>
                    <a:pt x="137666" y="321941"/>
                  </a:lnTo>
                  <a:lnTo>
                    <a:pt x="0" y="146725"/>
                  </a:lnTo>
                  <a:lnTo>
                    <a:pt x="0" y="38074"/>
                  </a:lnTo>
                  <a:lnTo>
                    <a:pt x="73387" y="0"/>
                  </a:lnTo>
                  <a:lnTo>
                    <a:pt x="74491" y="153950"/>
                  </a:lnTo>
                  <a:cubicBezTo>
                    <a:pt x="72836" y="184850"/>
                    <a:pt x="77802" y="216301"/>
                    <a:pt x="87734" y="245547"/>
                  </a:cubicBezTo>
                  <a:cubicBezTo>
                    <a:pt x="96563" y="269826"/>
                    <a:pt x="119187" y="281965"/>
                    <a:pt x="153949" y="281965"/>
                  </a:cubicBezTo>
                  <a:cubicBezTo>
                    <a:pt x="171055" y="281413"/>
                    <a:pt x="187608" y="278102"/>
                    <a:pt x="203610" y="273136"/>
                  </a:cubicBezTo>
                  <a:cubicBezTo>
                    <a:pt x="226786" y="265962"/>
                    <a:pt x="249409" y="256583"/>
                    <a:pt x="271481" y="245547"/>
                  </a:cubicBezTo>
                  <a:cubicBezTo>
                    <a:pt x="272032" y="247754"/>
                    <a:pt x="272584" y="250512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2" name="Forme libre : forme 1431"/>
            <p:cNvSpPr/>
            <p:nvPr/>
          </p:nvSpPr>
          <p:spPr bwMode="auto">
            <a:xfrm rot="8716294">
              <a:off x="9122688" y="40501"/>
              <a:ext cx="40667" cy="55234"/>
            </a:xfrm>
            <a:custGeom>
              <a:avLst/>
              <a:gdLst>
                <a:gd name="connsiteX0" fmla="*/ 0 w 40667"/>
                <a:gd name="connsiteY0" fmla="*/ 55234 h 55234"/>
                <a:gd name="connsiteX1" fmla="*/ 38286 w 40667"/>
                <a:gd name="connsiteY1" fmla="*/ 0 h 55234"/>
                <a:gd name="connsiteX2" fmla="*/ 40667 w 40667"/>
                <a:gd name="connsiteY2" fmla="*/ 8974 h 55234"/>
                <a:gd name="connsiteX3" fmla="*/ 9497 w 40667"/>
                <a:gd name="connsiteY3" fmla="*/ 50893 h 55234"/>
                <a:gd name="connsiteX4" fmla="*/ 10033 w 40667"/>
                <a:gd name="connsiteY4" fmla="*/ 50893 h 55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0667" h="55234" extrusionOk="0">
                  <a:moveTo>
                    <a:pt x="0" y="55234"/>
                  </a:moveTo>
                  <a:lnTo>
                    <a:pt x="38286" y="0"/>
                  </a:lnTo>
                  <a:lnTo>
                    <a:pt x="40667" y="8974"/>
                  </a:lnTo>
                  <a:cubicBezTo>
                    <a:pt x="39055" y="27784"/>
                    <a:pt x="26693" y="43369"/>
                    <a:pt x="9497" y="50893"/>
                  </a:cubicBezTo>
                  <a:lnTo>
                    <a:pt x="10033" y="508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3" name="Forme libre : forme 1432"/>
            <p:cNvSpPr/>
            <p:nvPr/>
          </p:nvSpPr>
          <p:spPr bwMode="auto">
            <a:xfrm rot="8716294">
              <a:off x="8952852" y="4155793"/>
              <a:ext cx="183188" cy="195873"/>
            </a:xfrm>
            <a:custGeom>
              <a:avLst/>
              <a:gdLst>
                <a:gd name="connsiteX0" fmla="*/ 70051 w 183188"/>
                <a:gd name="connsiteY0" fmla="*/ 195873 h 195873"/>
                <a:gd name="connsiteX1" fmla="*/ 27188 w 183188"/>
                <a:gd name="connsiteY1" fmla="*/ 116129 h 195873"/>
                <a:gd name="connsiteX2" fmla="*/ 49117 w 183188"/>
                <a:gd name="connsiteY2" fmla="*/ 55323 h 195873"/>
                <a:gd name="connsiteX3" fmla="*/ 0 w 183188"/>
                <a:gd name="connsiteY3" fmla="*/ 55323 h 195873"/>
                <a:gd name="connsiteX4" fmla="*/ 38348 w 183188"/>
                <a:gd name="connsiteY4" fmla="*/ 0 h 195873"/>
                <a:gd name="connsiteX5" fmla="*/ 183188 w 183188"/>
                <a:gd name="connsiteY5" fmla="*/ 0 h 195873"/>
                <a:gd name="connsiteX6" fmla="*/ 183188 w 183188"/>
                <a:gd name="connsiteY6" fmla="*/ 55323 h 195873"/>
                <a:gd name="connsiteX7" fmla="*/ 118395 w 183188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3188" h="195873" extrusionOk="0">
                  <a:moveTo>
                    <a:pt x="70051" y="195873"/>
                  </a:moveTo>
                  <a:lnTo>
                    <a:pt x="27188" y="116129"/>
                  </a:lnTo>
                  <a:lnTo>
                    <a:pt x="49117" y="55323"/>
                  </a:lnTo>
                  <a:lnTo>
                    <a:pt x="0" y="55323"/>
                  </a:lnTo>
                  <a:lnTo>
                    <a:pt x="38348" y="0"/>
                  </a:lnTo>
                  <a:lnTo>
                    <a:pt x="183188" y="0"/>
                  </a:lnTo>
                  <a:lnTo>
                    <a:pt x="183188" y="55323"/>
                  </a:lnTo>
                  <a:lnTo>
                    <a:pt x="11839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24" name="Forme libre : forme 1433"/>
          <p:cNvSpPr/>
          <p:nvPr userDrawn="1"/>
        </p:nvSpPr>
        <p:spPr bwMode="auto">
          <a:xfrm>
            <a:off x="1" y="0"/>
            <a:ext cx="6096000" cy="5143500"/>
          </a:xfrm>
          <a:custGeom>
            <a:avLst/>
            <a:gdLst>
              <a:gd name="connsiteX0" fmla="*/ 0 w 6096000"/>
              <a:gd name="connsiteY0" fmla="*/ 0 h 5143500"/>
              <a:gd name="connsiteX1" fmla="*/ 6096000 w 6096000"/>
              <a:gd name="connsiteY1" fmla="*/ 0 h 5143500"/>
              <a:gd name="connsiteX2" fmla="*/ 5658098 w 6096000"/>
              <a:gd name="connsiteY2" fmla="*/ 5143500 h 5143500"/>
              <a:gd name="connsiteX3" fmla="*/ 0 w 6096000"/>
              <a:gd name="connsiteY3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096000" h="5143500" extrusionOk="0">
                <a:moveTo>
                  <a:pt x="0" y="0"/>
                </a:moveTo>
                <a:lnTo>
                  <a:pt x="6096000" y="0"/>
                </a:lnTo>
                <a:lnTo>
                  <a:pt x="5658098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25" name="Espace réservé du texte 1411"/>
          <p:cNvSpPr>
            <a:spLocks noGrp="1"/>
          </p:cNvSpPr>
          <p:nvPr>
            <p:ph type="body" sz="quarter" idx="14"/>
          </p:nvPr>
        </p:nvSpPr>
        <p:spPr bwMode="auto"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26" name="Espace réservé du texte 1412"/>
          <p:cNvSpPr>
            <a:spLocks noGrp="1"/>
          </p:cNvSpPr>
          <p:nvPr>
            <p:ph type="body" sz="quarter" idx="15"/>
          </p:nvPr>
        </p:nvSpPr>
        <p:spPr bwMode="auto"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27" name="Titre 1413"/>
          <p:cNvSpPr>
            <a:spLocks noGrp="1"/>
          </p:cNvSpPr>
          <p:nvPr>
            <p:ph type="title" hasCustomPrompt="1"/>
          </p:nvPr>
        </p:nvSpPr>
        <p:spPr bwMode="auto"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528" name="Espace réservé du texte 527"/>
          <p:cNvSpPr>
            <a:spLocks noGrp="1"/>
          </p:cNvSpPr>
          <p:nvPr>
            <p:ph type="body" sz="quarter" idx="16"/>
          </p:nvPr>
        </p:nvSpPr>
        <p:spPr bwMode="auto"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29" name="Espace réservé du texte 528"/>
          <p:cNvSpPr>
            <a:spLocks noGrp="1"/>
          </p:cNvSpPr>
          <p:nvPr>
            <p:ph type="body" sz="quarter" idx="17"/>
          </p:nvPr>
        </p:nvSpPr>
        <p:spPr bwMode="auto"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30" name="Espace réservé du texte 53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</p:txBody>
      </p:sp>
      <p:sp>
        <p:nvSpPr>
          <p:cNvPr id="531" name="Espace réservé du numéro de diapositive 530"/>
          <p:cNvSpPr>
            <a:spLocks noGrp="1"/>
          </p:cNvSpPr>
          <p:nvPr>
            <p:ph type="sldNum" sz="quarter" idx="12"/>
          </p:nvPr>
        </p:nvSpPr>
        <p:spPr bwMode="auto">
          <a:xfrm>
            <a:off x="5500800" y="0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 extrusionOk="0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ur une lign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29"/>
          <p:cNvSpPr>
            <a:spLocks noGrp="1"/>
          </p:cNvSpPr>
          <p:nvPr>
            <p:ph type="sldNum" sz="quarter" idx="12"/>
          </p:nvPr>
        </p:nvSpPr>
        <p:spPr bwMode="auto">
          <a:xfrm>
            <a:off x="459680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 extrusionOk="0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  <p:sp>
        <p:nvSpPr>
          <p:cNvPr id="5" name="Forme libre : forme 137"/>
          <p:cNvSpPr/>
          <p:nvPr userDrawn="1"/>
        </p:nvSpPr>
        <p:spPr bwMode="auto"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 extrusionOk="0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 sur une ligne</a:t>
            </a:r>
            <a:endParaRPr/>
          </a:p>
        </p:txBody>
      </p:sp>
      <p:sp>
        <p:nvSpPr>
          <p:cNvPr id="7" name="Forme libre : forme 8"/>
          <p:cNvSpPr/>
          <p:nvPr/>
        </p:nvSpPr>
        <p:spPr bwMode="auto">
          <a:xfrm rot="8716294">
            <a:off x="617786" y="1780350"/>
            <a:ext cx="152726" cy="195873"/>
          </a:xfrm>
          <a:custGeom>
            <a:avLst/>
            <a:gdLst>
              <a:gd name="connsiteX0" fmla="*/ 39589 w 152726"/>
              <a:gd name="connsiteY0" fmla="*/ 195873 h 195873"/>
              <a:gd name="connsiteX1" fmla="*/ 0 w 152726"/>
              <a:gd name="connsiteY1" fmla="*/ 122219 h 195873"/>
              <a:gd name="connsiteX2" fmla="*/ 101089 w 152726"/>
              <a:gd name="connsiteY2" fmla="*/ 0 h 195873"/>
              <a:gd name="connsiteX3" fmla="*/ 152726 w 152726"/>
              <a:gd name="connsiteY3" fmla="*/ 0 h 195873"/>
              <a:gd name="connsiteX4" fmla="*/ 152726 w 152726"/>
              <a:gd name="connsiteY4" fmla="*/ 55323 h 195873"/>
              <a:gd name="connsiteX5" fmla="*/ 87934 w 152726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2726" h="195873" extrusionOk="0">
                <a:moveTo>
                  <a:pt x="39589" y="195873"/>
                </a:moveTo>
                <a:lnTo>
                  <a:pt x="0" y="122219"/>
                </a:lnTo>
                <a:lnTo>
                  <a:pt x="101089" y="0"/>
                </a:lnTo>
                <a:lnTo>
                  <a:pt x="152726" y="0"/>
                </a:lnTo>
                <a:lnTo>
                  <a:pt x="152726" y="55323"/>
                </a:lnTo>
                <a:lnTo>
                  <a:pt x="87934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" name="Forme libre : forme 9"/>
          <p:cNvSpPr/>
          <p:nvPr/>
        </p:nvSpPr>
        <p:spPr bwMode="auto">
          <a:xfrm rot="8716294">
            <a:off x="534441" y="1654353"/>
            <a:ext cx="262864" cy="103234"/>
          </a:xfrm>
          <a:custGeom>
            <a:avLst/>
            <a:gdLst>
              <a:gd name="connsiteX0" fmla="*/ 0 w 262864"/>
              <a:gd name="connsiteY0" fmla="*/ 75341 h 103234"/>
              <a:gd name="connsiteX1" fmla="*/ 62316 w 262864"/>
              <a:gd name="connsiteY1" fmla="*/ 0 h 103234"/>
              <a:gd name="connsiteX2" fmla="*/ 65768 w 262864"/>
              <a:gd name="connsiteY2" fmla="*/ 14220 h 103234"/>
              <a:gd name="connsiteX3" fmla="*/ 136369 w 262864"/>
              <a:gd name="connsiteY3" fmla="*/ 53051 h 103234"/>
              <a:gd name="connsiteX4" fmla="*/ 189321 w 262864"/>
              <a:gd name="connsiteY4" fmla="*/ 43637 h 103234"/>
              <a:gd name="connsiteX5" fmla="*/ 261688 w 262864"/>
              <a:gd name="connsiteY5" fmla="*/ 14220 h 103234"/>
              <a:gd name="connsiteX6" fmla="*/ 262864 w 262864"/>
              <a:gd name="connsiteY6" fmla="*/ 21868 h 103234"/>
              <a:gd name="connsiteX7" fmla="*/ 262864 w 262864"/>
              <a:gd name="connsiteY7" fmla="*/ 27752 h 103234"/>
              <a:gd name="connsiteX8" fmla="*/ 69887 w 262864"/>
              <a:gd name="connsiteY8" fmla="*/ 103060 h 103234"/>
              <a:gd name="connsiteX9" fmla="*/ 30615 w 262864"/>
              <a:gd name="connsiteY9" fmla="*/ 96294 h 10323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62864" h="103234" extrusionOk="0">
                <a:moveTo>
                  <a:pt x="0" y="75341"/>
                </a:moveTo>
                <a:lnTo>
                  <a:pt x="62316" y="0"/>
                </a:lnTo>
                <a:lnTo>
                  <a:pt x="65768" y="14220"/>
                </a:lnTo>
                <a:cubicBezTo>
                  <a:pt x="75182" y="40107"/>
                  <a:pt x="99304" y="53051"/>
                  <a:pt x="136369" y="53051"/>
                </a:cubicBezTo>
                <a:cubicBezTo>
                  <a:pt x="154609" y="52462"/>
                  <a:pt x="172259" y="48932"/>
                  <a:pt x="189321" y="43637"/>
                </a:cubicBezTo>
                <a:cubicBezTo>
                  <a:pt x="214031" y="35988"/>
                  <a:pt x="238154" y="25987"/>
                  <a:pt x="261688" y="14220"/>
                </a:cubicBezTo>
                <a:cubicBezTo>
                  <a:pt x="262276" y="16573"/>
                  <a:pt x="262864" y="19515"/>
                  <a:pt x="262864" y="21868"/>
                </a:cubicBezTo>
                <a:lnTo>
                  <a:pt x="262864" y="27752"/>
                </a:lnTo>
                <a:cubicBezTo>
                  <a:pt x="200500" y="81291"/>
                  <a:pt x="118719" y="100119"/>
                  <a:pt x="69887" y="103060"/>
                </a:cubicBezTo>
                <a:cubicBezTo>
                  <a:pt x="56355" y="103943"/>
                  <a:pt x="42970" y="101442"/>
                  <a:pt x="30615" y="96294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" name="Forme libre : forme 10"/>
          <p:cNvSpPr/>
          <p:nvPr/>
        </p:nvSpPr>
        <p:spPr bwMode="auto">
          <a:xfrm rot="8716294">
            <a:off x="632719" y="1232432"/>
            <a:ext cx="121558" cy="232388"/>
          </a:xfrm>
          <a:custGeom>
            <a:avLst/>
            <a:gdLst>
              <a:gd name="connsiteX0" fmla="*/ 60499 w 121558"/>
              <a:gd name="connsiteY0" fmla="*/ 232388 h 232388"/>
              <a:gd name="connsiteX1" fmla="*/ 60499 w 121558"/>
              <a:gd name="connsiteY1" fmla="*/ 69717 h 232388"/>
              <a:gd name="connsiteX2" fmla="*/ 60499 w 121558"/>
              <a:gd name="connsiteY2" fmla="*/ 65615 h 232388"/>
              <a:gd name="connsiteX3" fmla="*/ 39995 w 121558"/>
              <a:gd name="connsiteY3" fmla="*/ 50123 h 232388"/>
              <a:gd name="connsiteX4" fmla="*/ 0 w 121558"/>
              <a:gd name="connsiteY4" fmla="*/ 50123 h 232388"/>
              <a:gd name="connsiteX5" fmla="*/ 41457 w 121558"/>
              <a:gd name="connsiteY5" fmla="*/ 0 h 232388"/>
              <a:gd name="connsiteX6" fmla="*/ 64601 w 121558"/>
              <a:gd name="connsiteY6" fmla="*/ 0 h 232388"/>
              <a:gd name="connsiteX7" fmla="*/ 121558 w 121558"/>
              <a:gd name="connsiteY7" fmla="*/ 50123 h 232388"/>
              <a:gd name="connsiteX8" fmla="*/ 121558 w 12155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21558" h="232388" extrusionOk="0">
                <a:moveTo>
                  <a:pt x="60499" y="232388"/>
                </a:moveTo>
                <a:lnTo>
                  <a:pt x="60499" y="69717"/>
                </a:lnTo>
                <a:cubicBezTo>
                  <a:pt x="60499" y="68349"/>
                  <a:pt x="60499" y="66983"/>
                  <a:pt x="60499" y="65615"/>
                </a:cubicBezTo>
                <a:cubicBezTo>
                  <a:pt x="59133" y="55591"/>
                  <a:pt x="50019" y="48756"/>
                  <a:pt x="39995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64601" y="0"/>
                </a:lnTo>
                <a:cubicBezTo>
                  <a:pt x="101509" y="0"/>
                  <a:pt x="121558" y="15948"/>
                  <a:pt x="121558" y="50123"/>
                </a:cubicBezTo>
                <a:lnTo>
                  <a:pt x="12155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" name="Forme libre : forme 11"/>
          <p:cNvSpPr/>
          <p:nvPr/>
        </p:nvSpPr>
        <p:spPr bwMode="auto">
          <a:xfrm rot="8716294">
            <a:off x="763454" y="1474783"/>
            <a:ext cx="14143" cy="14319"/>
          </a:xfrm>
          <a:custGeom>
            <a:avLst/>
            <a:gdLst>
              <a:gd name="connsiteX0" fmla="*/ 0 w 14143"/>
              <a:gd name="connsiteY0" fmla="*/ 14319 h 14319"/>
              <a:gd name="connsiteX1" fmla="*/ 11843 w 14143"/>
              <a:gd name="connsiteY1" fmla="*/ 0 h 14319"/>
              <a:gd name="connsiteX2" fmla="*/ 14143 w 14143"/>
              <a:gd name="connsiteY2" fmla="*/ 7563 h 14319"/>
              <a:gd name="connsiteX3" fmla="*/ 14143 w 14143"/>
              <a:gd name="connsiteY3" fmla="*/ 13487 h 143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143" h="14319" extrusionOk="0">
                <a:moveTo>
                  <a:pt x="0" y="14319"/>
                </a:moveTo>
                <a:lnTo>
                  <a:pt x="11843" y="0"/>
                </a:lnTo>
                <a:lnTo>
                  <a:pt x="14143" y="7563"/>
                </a:lnTo>
                <a:lnTo>
                  <a:pt x="14143" y="1348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" name="Forme libre : forme 12"/>
          <p:cNvSpPr/>
          <p:nvPr/>
        </p:nvSpPr>
        <p:spPr bwMode="auto">
          <a:xfrm rot="8716294">
            <a:off x="672878" y="1171577"/>
            <a:ext cx="183964" cy="137618"/>
          </a:xfrm>
          <a:custGeom>
            <a:avLst/>
            <a:gdLst>
              <a:gd name="connsiteX0" fmla="*/ 0 w 183964"/>
              <a:gd name="connsiteY0" fmla="*/ 137618 h 137618"/>
              <a:gd name="connsiteX1" fmla="*/ 53346 w 183964"/>
              <a:gd name="connsiteY1" fmla="*/ 73121 h 137618"/>
              <a:gd name="connsiteX2" fmla="*/ 101034 w 183964"/>
              <a:gd name="connsiteY2" fmla="*/ 28251 h 137618"/>
              <a:gd name="connsiteX3" fmla="*/ 155713 w 183964"/>
              <a:gd name="connsiteY3" fmla="*/ 0 h 137618"/>
              <a:gd name="connsiteX4" fmla="*/ 183964 w 183964"/>
              <a:gd name="connsiteY4" fmla="*/ 33719 h 137618"/>
              <a:gd name="connsiteX5" fmla="*/ 157536 w 183964"/>
              <a:gd name="connsiteY5" fmla="*/ 69261 h 137618"/>
              <a:gd name="connsiteX6" fmla="*/ 157991 w 183964"/>
              <a:gd name="connsiteY6" fmla="*/ 69261 h 1376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3964" h="137618" extrusionOk="0">
                <a:moveTo>
                  <a:pt x="0" y="137618"/>
                </a:moveTo>
                <a:lnTo>
                  <a:pt x="53346" y="73121"/>
                </a:lnTo>
                <a:lnTo>
                  <a:pt x="101034" y="28251"/>
                </a:lnTo>
                <a:cubicBezTo>
                  <a:pt x="114703" y="12303"/>
                  <a:pt x="134297" y="2278"/>
                  <a:pt x="155713" y="0"/>
                </a:cubicBezTo>
                <a:cubicBezTo>
                  <a:pt x="177585" y="0"/>
                  <a:pt x="183964" y="19138"/>
                  <a:pt x="183964" y="33719"/>
                </a:cubicBezTo>
                <a:cubicBezTo>
                  <a:pt x="182597" y="49667"/>
                  <a:pt x="172117" y="62881"/>
                  <a:pt x="157536" y="69261"/>
                </a:cubicBezTo>
                <a:lnTo>
                  <a:pt x="157991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" name="Forme libre : forme 13"/>
          <p:cNvSpPr/>
          <p:nvPr/>
        </p:nvSpPr>
        <p:spPr bwMode="auto">
          <a:xfrm rot="8716294">
            <a:off x="519479" y="13148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3" name="Forme libre : forme 14"/>
          <p:cNvSpPr/>
          <p:nvPr/>
        </p:nvSpPr>
        <p:spPr bwMode="auto">
          <a:xfrm rot="8716294">
            <a:off x="394576" y="11061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4" name="Forme libre : forme 15"/>
          <p:cNvSpPr/>
          <p:nvPr/>
        </p:nvSpPr>
        <p:spPr bwMode="auto">
          <a:xfrm rot="8716294">
            <a:off x="382524" y="967393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5" name="Forme libre : forme 16"/>
          <p:cNvSpPr/>
          <p:nvPr/>
        </p:nvSpPr>
        <p:spPr bwMode="auto">
          <a:xfrm rot="8716294">
            <a:off x="609657" y="1355798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Forme libre : forme 17"/>
          <p:cNvSpPr/>
          <p:nvPr/>
        </p:nvSpPr>
        <p:spPr bwMode="auto">
          <a:xfrm rot="8716294">
            <a:off x="683426" y="869567"/>
            <a:ext cx="156000" cy="195873"/>
          </a:xfrm>
          <a:custGeom>
            <a:avLst/>
            <a:gdLst>
              <a:gd name="connsiteX0" fmla="*/ 42863 w 156000"/>
              <a:gd name="connsiteY0" fmla="*/ 195873 h 195873"/>
              <a:gd name="connsiteX1" fmla="*/ 0 w 156000"/>
              <a:gd name="connsiteY1" fmla="*/ 116129 h 195873"/>
              <a:gd name="connsiteX2" fmla="*/ 5100 w 156000"/>
              <a:gd name="connsiteY2" fmla="*/ 101988 h 195873"/>
              <a:gd name="connsiteX3" fmla="*/ 89456 w 156000"/>
              <a:gd name="connsiteY3" fmla="*/ 0 h 195873"/>
              <a:gd name="connsiteX4" fmla="*/ 156000 w 156000"/>
              <a:gd name="connsiteY4" fmla="*/ 0 h 195873"/>
              <a:gd name="connsiteX5" fmla="*/ 156000 w 156000"/>
              <a:gd name="connsiteY5" fmla="*/ 55323 h 195873"/>
              <a:gd name="connsiteX6" fmla="*/ 91208 w 156000"/>
              <a:gd name="connsiteY6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6000" h="195873" extrusionOk="0">
                <a:moveTo>
                  <a:pt x="42863" y="195873"/>
                </a:moveTo>
                <a:lnTo>
                  <a:pt x="0" y="116129"/>
                </a:lnTo>
                <a:lnTo>
                  <a:pt x="5100" y="101988"/>
                </a:lnTo>
                <a:lnTo>
                  <a:pt x="89456" y="0"/>
                </a:lnTo>
                <a:lnTo>
                  <a:pt x="156000" y="0"/>
                </a:lnTo>
                <a:lnTo>
                  <a:pt x="156000" y="55323"/>
                </a:lnTo>
                <a:lnTo>
                  <a:pt x="91208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Forme libre : forme 18"/>
          <p:cNvSpPr/>
          <p:nvPr/>
        </p:nvSpPr>
        <p:spPr bwMode="auto">
          <a:xfrm rot="8716294">
            <a:off x="657305" y="956046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Forme libre : forme 19"/>
          <p:cNvSpPr/>
          <p:nvPr/>
        </p:nvSpPr>
        <p:spPr bwMode="auto">
          <a:xfrm rot="8716294">
            <a:off x="412774" y="564244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 extrusionOk="0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9" name="Forme libre : forme 20"/>
          <p:cNvSpPr/>
          <p:nvPr/>
        </p:nvSpPr>
        <p:spPr bwMode="auto">
          <a:xfrm rot="8716294">
            <a:off x="502166" y="59348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Forme libre : forme 21"/>
          <p:cNvSpPr/>
          <p:nvPr/>
        </p:nvSpPr>
        <p:spPr bwMode="auto">
          <a:xfrm rot="8716294">
            <a:off x="457316" y="50720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1" name="Forme libre : forme 22"/>
          <p:cNvSpPr/>
          <p:nvPr/>
        </p:nvSpPr>
        <p:spPr bwMode="auto">
          <a:xfrm rot="8716294">
            <a:off x="300540" y="652788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2" name="Forme libre : forme 23"/>
          <p:cNvSpPr/>
          <p:nvPr/>
        </p:nvSpPr>
        <p:spPr bwMode="auto">
          <a:xfrm rot="8716294">
            <a:off x="175637" y="444115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3" name="Forme libre : forme 24"/>
          <p:cNvSpPr/>
          <p:nvPr/>
        </p:nvSpPr>
        <p:spPr bwMode="auto">
          <a:xfrm rot="8716294">
            <a:off x="163585" y="305335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Forme libre : forme 25"/>
          <p:cNvSpPr/>
          <p:nvPr/>
        </p:nvSpPr>
        <p:spPr bwMode="auto">
          <a:xfrm rot="8716294">
            <a:off x="390718" y="693740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5" name="Forme libre : forme 26"/>
          <p:cNvSpPr/>
          <p:nvPr/>
        </p:nvSpPr>
        <p:spPr bwMode="auto">
          <a:xfrm rot="8716294">
            <a:off x="702015" y="317459"/>
            <a:ext cx="131260" cy="232388"/>
          </a:xfrm>
          <a:custGeom>
            <a:avLst/>
            <a:gdLst>
              <a:gd name="connsiteX0" fmla="*/ 70201 w 131260"/>
              <a:gd name="connsiteY0" fmla="*/ 232388 h 232388"/>
              <a:gd name="connsiteX1" fmla="*/ 70201 w 131260"/>
              <a:gd name="connsiteY1" fmla="*/ 69717 h 232388"/>
              <a:gd name="connsiteX2" fmla="*/ 70201 w 131260"/>
              <a:gd name="connsiteY2" fmla="*/ 65615 h 232388"/>
              <a:gd name="connsiteX3" fmla="*/ 49697 w 131260"/>
              <a:gd name="connsiteY3" fmla="*/ 50123 h 232388"/>
              <a:gd name="connsiteX4" fmla="*/ 0 w 131260"/>
              <a:gd name="connsiteY4" fmla="*/ 50123 h 232388"/>
              <a:gd name="connsiteX5" fmla="*/ 41457 w 131260"/>
              <a:gd name="connsiteY5" fmla="*/ 0 h 232388"/>
              <a:gd name="connsiteX6" fmla="*/ 74303 w 131260"/>
              <a:gd name="connsiteY6" fmla="*/ 0 h 232388"/>
              <a:gd name="connsiteX7" fmla="*/ 131260 w 131260"/>
              <a:gd name="connsiteY7" fmla="*/ 50123 h 232388"/>
              <a:gd name="connsiteX8" fmla="*/ 131260 w 131260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31260" h="232388" extrusionOk="0">
                <a:moveTo>
                  <a:pt x="70201" y="232388"/>
                </a:moveTo>
                <a:lnTo>
                  <a:pt x="70201" y="69717"/>
                </a:lnTo>
                <a:cubicBezTo>
                  <a:pt x="70201" y="68349"/>
                  <a:pt x="70201" y="66983"/>
                  <a:pt x="70201" y="65615"/>
                </a:cubicBezTo>
                <a:cubicBezTo>
                  <a:pt x="68835" y="55591"/>
                  <a:pt x="59721" y="48756"/>
                  <a:pt x="49697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74303" y="0"/>
                </a:lnTo>
                <a:cubicBezTo>
                  <a:pt x="111211" y="0"/>
                  <a:pt x="131260" y="15948"/>
                  <a:pt x="131260" y="50123"/>
                </a:cubicBezTo>
                <a:lnTo>
                  <a:pt x="131260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6" name="Forme libre : forme 27"/>
          <p:cNvSpPr/>
          <p:nvPr/>
        </p:nvSpPr>
        <p:spPr bwMode="auto">
          <a:xfrm rot="8716294">
            <a:off x="834978" y="558357"/>
            <a:ext cx="24341" cy="23495"/>
          </a:xfrm>
          <a:custGeom>
            <a:avLst/>
            <a:gdLst>
              <a:gd name="connsiteX0" fmla="*/ 0 w 24341"/>
              <a:gd name="connsiteY0" fmla="*/ 23495 h 23495"/>
              <a:gd name="connsiteX1" fmla="*/ 19433 w 24341"/>
              <a:gd name="connsiteY1" fmla="*/ 0 h 23495"/>
              <a:gd name="connsiteX2" fmla="*/ 24341 w 24341"/>
              <a:gd name="connsiteY2" fmla="*/ 16139 h 23495"/>
              <a:gd name="connsiteX3" fmla="*/ 24341 w 24341"/>
              <a:gd name="connsiteY3" fmla="*/ 22063 h 234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4341" h="23495" extrusionOk="0">
                <a:moveTo>
                  <a:pt x="0" y="23495"/>
                </a:moveTo>
                <a:lnTo>
                  <a:pt x="19433" y="0"/>
                </a:lnTo>
                <a:lnTo>
                  <a:pt x="24341" y="16139"/>
                </a:lnTo>
                <a:lnTo>
                  <a:pt x="24341" y="2206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7" name="Forme libre : forme 28"/>
          <p:cNvSpPr/>
          <p:nvPr/>
        </p:nvSpPr>
        <p:spPr bwMode="auto">
          <a:xfrm rot="8716294">
            <a:off x="589639" y="40263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8" name="Forme libre : forme 29"/>
          <p:cNvSpPr/>
          <p:nvPr/>
        </p:nvSpPr>
        <p:spPr bwMode="auto">
          <a:xfrm rot="8716294">
            <a:off x="464737" y="19396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9" name="Forme libre : forme 30"/>
          <p:cNvSpPr/>
          <p:nvPr/>
        </p:nvSpPr>
        <p:spPr bwMode="auto">
          <a:xfrm rot="8716294">
            <a:off x="679817" y="44358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0" name="Forme libre : forme 31"/>
          <p:cNvSpPr/>
          <p:nvPr/>
        </p:nvSpPr>
        <p:spPr bwMode="auto">
          <a:xfrm rot="8716294">
            <a:off x="438366" y="29398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1" name="Forme libre : forme 32"/>
          <p:cNvSpPr/>
          <p:nvPr/>
        </p:nvSpPr>
        <p:spPr bwMode="auto">
          <a:xfrm rot="7484128">
            <a:off x="811674" y="658874"/>
            <a:ext cx="31078" cy="46141"/>
          </a:xfrm>
          <a:custGeom>
            <a:avLst/>
            <a:gdLst>
              <a:gd name="connsiteX0" fmla="*/ 15207 w 31078"/>
              <a:gd name="connsiteY0" fmla="*/ 46141 h 46141"/>
              <a:gd name="connsiteX1" fmla="*/ 0 w 31078"/>
              <a:gd name="connsiteY1" fmla="*/ 17849 h 46141"/>
              <a:gd name="connsiteX2" fmla="*/ 31078 w 31078"/>
              <a:gd name="connsiteY2" fmla="*/ 0 h 461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1078" h="46141" extrusionOk="0">
                <a:moveTo>
                  <a:pt x="15207" y="46141"/>
                </a:moveTo>
                <a:lnTo>
                  <a:pt x="0" y="17849"/>
                </a:lnTo>
                <a:lnTo>
                  <a:pt x="31078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2" name="Forme libre : forme 33"/>
          <p:cNvSpPr/>
          <p:nvPr/>
        </p:nvSpPr>
        <p:spPr bwMode="auto">
          <a:xfrm rot="8716294">
            <a:off x="780102" y="336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3" name="Forme libre : forme 34"/>
          <p:cNvSpPr/>
          <p:nvPr/>
        </p:nvSpPr>
        <p:spPr bwMode="auto">
          <a:xfrm rot="8716294">
            <a:off x="202348" y="-57105"/>
            <a:ext cx="142167" cy="186494"/>
          </a:xfrm>
          <a:custGeom>
            <a:avLst/>
            <a:gdLst>
              <a:gd name="connsiteX0" fmla="*/ 142167 w 142167"/>
              <a:gd name="connsiteY0" fmla="*/ 186494 h 186494"/>
              <a:gd name="connsiteX1" fmla="*/ 81108 w 142167"/>
              <a:gd name="connsiteY1" fmla="*/ 144170 h 186494"/>
              <a:gd name="connsiteX2" fmla="*/ 81108 w 142167"/>
              <a:gd name="connsiteY2" fmla="*/ 69717 h 186494"/>
              <a:gd name="connsiteX3" fmla="*/ 81108 w 142167"/>
              <a:gd name="connsiteY3" fmla="*/ 65615 h 186494"/>
              <a:gd name="connsiteX4" fmla="*/ 60603 w 142167"/>
              <a:gd name="connsiteY4" fmla="*/ 50123 h 186494"/>
              <a:gd name="connsiteX5" fmla="*/ 0 w 142167"/>
              <a:gd name="connsiteY5" fmla="*/ 50123 h 186494"/>
              <a:gd name="connsiteX6" fmla="*/ 0 w 142167"/>
              <a:gd name="connsiteY6" fmla="*/ 0 h 186494"/>
              <a:gd name="connsiteX7" fmla="*/ 85209 w 142167"/>
              <a:gd name="connsiteY7" fmla="*/ 0 h 186494"/>
              <a:gd name="connsiteX8" fmla="*/ 142167 w 142167"/>
              <a:gd name="connsiteY8" fmla="*/ 50123 h 18649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186494" extrusionOk="0">
                <a:moveTo>
                  <a:pt x="142167" y="186494"/>
                </a:moveTo>
                <a:lnTo>
                  <a:pt x="81108" y="144170"/>
                </a:lnTo>
                <a:lnTo>
                  <a:pt x="81108" y="69717"/>
                </a:lnTo>
                <a:cubicBezTo>
                  <a:pt x="81108" y="68349"/>
                  <a:pt x="81108" y="66983"/>
                  <a:pt x="81108" y="65615"/>
                </a:cubicBezTo>
                <a:cubicBezTo>
                  <a:pt x="79741" y="55591"/>
                  <a:pt x="70628" y="48756"/>
                  <a:pt x="60603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09" y="0"/>
                </a:lnTo>
                <a:cubicBezTo>
                  <a:pt x="122118" y="0"/>
                  <a:pt x="142167" y="15948"/>
                  <a:pt x="142167" y="501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4" name="Forme libre : forme 35"/>
          <p:cNvSpPr/>
          <p:nvPr/>
        </p:nvSpPr>
        <p:spPr bwMode="auto">
          <a:xfrm rot="8716294">
            <a:off x="298766" y="-5395"/>
            <a:ext cx="260638" cy="180054"/>
          </a:xfrm>
          <a:custGeom>
            <a:avLst/>
            <a:gdLst>
              <a:gd name="connsiteX0" fmla="*/ 111638 w 260639"/>
              <a:gd name="connsiteY0" fmla="*/ 180054 h 180054"/>
              <a:gd name="connsiteX1" fmla="*/ 51490 w 260639"/>
              <a:gd name="connsiteY1" fmla="*/ 138362 h 180054"/>
              <a:gd name="connsiteX2" fmla="*/ 51490 w 260639"/>
              <a:gd name="connsiteY2" fmla="*/ 45624 h 180054"/>
              <a:gd name="connsiteX3" fmla="*/ 0 w 260639"/>
              <a:gd name="connsiteY3" fmla="*/ 45624 h 180054"/>
              <a:gd name="connsiteX4" fmla="*/ 0 w 260639"/>
              <a:gd name="connsiteY4" fmla="*/ 1425 h 180054"/>
              <a:gd name="connsiteX5" fmla="*/ 104802 w 260639"/>
              <a:gd name="connsiteY5" fmla="*/ 1425 h 180054"/>
              <a:gd name="connsiteX6" fmla="*/ 104802 w 260639"/>
              <a:gd name="connsiteY6" fmla="*/ 75242 h 180054"/>
              <a:gd name="connsiteX7" fmla="*/ 106169 w 260639"/>
              <a:gd name="connsiteY7" fmla="*/ 75242 h 180054"/>
              <a:gd name="connsiteX8" fmla="*/ 154014 w 260639"/>
              <a:gd name="connsiteY8" fmla="*/ 5981 h 180054"/>
              <a:gd name="connsiteX9" fmla="*/ 185455 w 260639"/>
              <a:gd name="connsiteY9" fmla="*/ 57 h 180054"/>
              <a:gd name="connsiteX10" fmla="*/ 260639 w 260639"/>
              <a:gd name="connsiteY10" fmla="*/ 88456 h 180054"/>
              <a:gd name="connsiteX11" fmla="*/ 260639 w 260639"/>
              <a:gd name="connsiteY11" fmla="*/ 94380 h 180054"/>
              <a:gd name="connsiteX12" fmla="*/ 198669 w 260639"/>
              <a:gd name="connsiteY12" fmla="*/ 98025 h 180054"/>
              <a:gd name="connsiteX13" fmla="*/ 198669 w 260639"/>
              <a:gd name="connsiteY13" fmla="*/ 81621 h 180054"/>
              <a:gd name="connsiteX14" fmla="*/ 164950 w 260639"/>
              <a:gd name="connsiteY14" fmla="*/ 40156 h 180054"/>
              <a:gd name="connsiteX15" fmla="*/ 111638 w 260639"/>
              <a:gd name="connsiteY15" fmla="*/ 127643 h 1800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260639" h="180054" extrusionOk="0">
                <a:moveTo>
                  <a:pt x="111638" y="180054"/>
                </a:moveTo>
                <a:lnTo>
                  <a:pt x="51490" y="138362"/>
                </a:ln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2" y="1425"/>
                </a:lnTo>
                <a:lnTo>
                  <a:pt x="104802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32388" y="-854"/>
                  <a:pt x="260639" y="31954"/>
                  <a:pt x="260639" y="88456"/>
                </a:cubicBezTo>
                <a:lnTo>
                  <a:pt x="260639" y="94380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5" name="Forme libre : forme 36"/>
          <p:cNvSpPr/>
          <p:nvPr/>
        </p:nvSpPr>
        <p:spPr bwMode="auto">
          <a:xfrm rot="8716294">
            <a:off x="276903" y="-12823"/>
            <a:ext cx="36272" cy="27982"/>
          </a:xfrm>
          <a:custGeom>
            <a:avLst/>
            <a:gdLst>
              <a:gd name="connsiteX0" fmla="*/ 36272 w 36272"/>
              <a:gd name="connsiteY0" fmla="*/ 27982 h 27982"/>
              <a:gd name="connsiteX1" fmla="*/ 0 w 36272"/>
              <a:gd name="connsiteY1" fmla="*/ 2840 h 27982"/>
              <a:gd name="connsiteX2" fmla="*/ 9543 w 36272"/>
              <a:gd name="connsiteY2" fmla="*/ 0 h 27982"/>
              <a:gd name="connsiteX3" fmla="*/ 31871 w 36272"/>
              <a:gd name="connsiteY3" fmla="*/ 11392 h 2798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272" h="27982" extrusionOk="0">
                <a:moveTo>
                  <a:pt x="36272" y="27982"/>
                </a:moveTo>
                <a:lnTo>
                  <a:pt x="0" y="2840"/>
                </a:lnTo>
                <a:lnTo>
                  <a:pt x="9543" y="0"/>
                </a:lnTo>
                <a:cubicBezTo>
                  <a:pt x="20479" y="0"/>
                  <a:pt x="27542" y="4784"/>
                  <a:pt x="31871" y="11392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6" name="Forme libre : forme 37"/>
          <p:cNvSpPr/>
          <p:nvPr/>
        </p:nvSpPr>
        <p:spPr bwMode="auto">
          <a:xfrm rot="8716294">
            <a:off x="74640" y="-9665"/>
            <a:ext cx="58068" cy="54772"/>
          </a:xfrm>
          <a:custGeom>
            <a:avLst/>
            <a:gdLst>
              <a:gd name="connsiteX0" fmla="*/ 37436 w 58068"/>
              <a:gd name="connsiteY0" fmla="*/ 54772 h 54772"/>
              <a:gd name="connsiteX1" fmla="*/ 0 w 58068"/>
              <a:gd name="connsiteY1" fmla="*/ 28823 h 54772"/>
              <a:gd name="connsiteX2" fmla="*/ 8515 w 58068"/>
              <a:gd name="connsiteY2" fmla="*/ 8658 h 54772"/>
              <a:gd name="connsiteX3" fmla="*/ 29020 w 58068"/>
              <a:gd name="connsiteY3" fmla="*/ 0 h 54772"/>
              <a:gd name="connsiteX4" fmla="*/ 49525 w 58068"/>
              <a:gd name="connsiteY4" fmla="*/ 8658 h 54772"/>
              <a:gd name="connsiteX5" fmla="*/ 49525 w 58068"/>
              <a:gd name="connsiteY5" fmla="*/ 49668 h 547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068" h="54772" extrusionOk="0">
                <a:moveTo>
                  <a:pt x="37436" y="54772"/>
                </a:moveTo>
                <a:lnTo>
                  <a:pt x="0" y="28823"/>
                </a:lnTo>
                <a:lnTo>
                  <a:pt x="8515" y="8658"/>
                </a:lnTo>
                <a:cubicBezTo>
                  <a:pt x="13983" y="3190"/>
                  <a:pt x="21273" y="0"/>
                  <a:pt x="29020" y="0"/>
                </a:cubicBezTo>
                <a:cubicBezTo>
                  <a:pt x="36766" y="0"/>
                  <a:pt x="44057" y="3190"/>
                  <a:pt x="49525" y="8658"/>
                </a:cubicBezTo>
                <a:cubicBezTo>
                  <a:pt x="60916" y="19594"/>
                  <a:pt x="60916" y="38276"/>
                  <a:pt x="49525" y="4966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7" name="Forme libre : forme 38"/>
          <p:cNvSpPr/>
          <p:nvPr/>
        </p:nvSpPr>
        <p:spPr bwMode="auto">
          <a:xfrm rot="8716294">
            <a:off x="13802" y="-10406"/>
            <a:ext cx="30027" cy="20814"/>
          </a:xfrm>
          <a:custGeom>
            <a:avLst/>
            <a:gdLst>
              <a:gd name="connsiteX0" fmla="*/ 30027 w 30027"/>
              <a:gd name="connsiteY0" fmla="*/ 20814 h 20814"/>
              <a:gd name="connsiteX1" fmla="*/ 0 w 30027"/>
              <a:gd name="connsiteY1" fmla="*/ 0 h 20814"/>
              <a:gd name="connsiteX2" fmla="*/ 30027 w 30027"/>
              <a:gd name="connsiteY2" fmla="*/ 0 h 208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30027" h="20814" extrusionOk="0">
                <a:moveTo>
                  <a:pt x="30027" y="20814"/>
                </a:moveTo>
                <a:lnTo>
                  <a:pt x="0" y="0"/>
                </a:lnTo>
                <a:lnTo>
                  <a:pt x="30027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8" name="Forme libre : forme 39"/>
          <p:cNvSpPr/>
          <p:nvPr/>
        </p:nvSpPr>
        <p:spPr bwMode="auto">
          <a:xfrm rot="8716294">
            <a:off x="168048" y="30325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39" name="Forme libre : forme 40"/>
          <p:cNvSpPr/>
          <p:nvPr/>
        </p:nvSpPr>
        <p:spPr bwMode="auto">
          <a:xfrm rot="7484128">
            <a:off x="562078" y="-2847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0" name="Forme libre : forme 41"/>
          <p:cNvSpPr/>
          <p:nvPr/>
        </p:nvSpPr>
        <p:spPr bwMode="auto">
          <a:xfrm rot="13089394">
            <a:off x="767127" y="-2787"/>
            <a:ext cx="149688" cy="301067"/>
          </a:xfrm>
          <a:custGeom>
            <a:avLst/>
            <a:gdLst>
              <a:gd name="connsiteX0" fmla="*/ 149688 w 149688"/>
              <a:gd name="connsiteY0" fmla="*/ 279622 h 301067"/>
              <a:gd name="connsiteX1" fmla="*/ 122393 w 149688"/>
              <a:gd name="connsiteY1" fmla="*/ 301067 h 301067"/>
              <a:gd name="connsiteX2" fmla="*/ 0 w 149688"/>
              <a:gd name="connsiteY2" fmla="*/ 114672 h 301067"/>
              <a:gd name="connsiteX3" fmla="*/ 0 w 149688"/>
              <a:gd name="connsiteY3" fmla="*/ 38074 h 301067"/>
              <a:gd name="connsiteX4" fmla="*/ 73388 w 149688"/>
              <a:gd name="connsiteY4" fmla="*/ 0 h 301067"/>
              <a:gd name="connsiteX5" fmla="*/ 74492 w 149688"/>
              <a:gd name="connsiteY5" fmla="*/ 153950 h 301067"/>
              <a:gd name="connsiteX6" fmla="*/ 87734 w 149688"/>
              <a:gd name="connsiteY6" fmla="*/ 245547 h 30106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49688" h="301067" extrusionOk="0">
                <a:moveTo>
                  <a:pt x="149688" y="279622"/>
                </a:moveTo>
                <a:lnTo>
                  <a:pt x="122393" y="301067"/>
                </a:lnTo>
                <a:lnTo>
                  <a:pt x="0" y="114672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2836" y="184850"/>
                  <a:pt x="77802" y="216302"/>
                  <a:pt x="87734" y="24554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1" name="Forme libre : forme 42"/>
          <p:cNvSpPr/>
          <p:nvPr/>
        </p:nvSpPr>
        <p:spPr bwMode="auto">
          <a:xfrm rot="8716294">
            <a:off x="212141" y="304502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 extrusionOk="0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2" name="Forme libre : forme 43"/>
          <p:cNvSpPr/>
          <p:nvPr/>
        </p:nvSpPr>
        <p:spPr bwMode="auto">
          <a:xfrm rot="8716294">
            <a:off x="301533" y="307427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3" name="Forme libre : forme 44"/>
          <p:cNvSpPr/>
          <p:nvPr/>
        </p:nvSpPr>
        <p:spPr bwMode="auto">
          <a:xfrm rot="8716294">
            <a:off x="256683" y="2987990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4" name="Forme libre : forme 45"/>
          <p:cNvSpPr/>
          <p:nvPr/>
        </p:nvSpPr>
        <p:spPr bwMode="auto">
          <a:xfrm rot="8716294">
            <a:off x="99907" y="3133572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5" name="Forme libre : forme 46"/>
          <p:cNvSpPr/>
          <p:nvPr/>
        </p:nvSpPr>
        <p:spPr bwMode="auto">
          <a:xfrm rot="8716294">
            <a:off x="-24996" y="292489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6" name="Forme libre : forme 47"/>
          <p:cNvSpPr/>
          <p:nvPr/>
        </p:nvSpPr>
        <p:spPr bwMode="auto">
          <a:xfrm rot="8716294">
            <a:off x="51899" y="2754602"/>
            <a:ext cx="189488" cy="350829"/>
          </a:xfrm>
          <a:custGeom>
            <a:avLst/>
            <a:gdLst>
              <a:gd name="connsiteX0" fmla="*/ 25299 w 189488"/>
              <a:gd name="connsiteY0" fmla="*/ 321238 h 350829"/>
              <a:gd name="connsiteX1" fmla="*/ 0 w 189488"/>
              <a:gd name="connsiteY1" fmla="*/ 220042 h 350829"/>
              <a:gd name="connsiteX2" fmla="*/ 0 w 189488"/>
              <a:gd name="connsiteY2" fmla="*/ 40596 h 350829"/>
              <a:gd name="connsiteX3" fmla="*/ 78250 w 189488"/>
              <a:gd name="connsiteY3" fmla="*/ 0 h 350829"/>
              <a:gd name="connsiteX4" fmla="*/ 79427 w 189488"/>
              <a:gd name="connsiteY4" fmla="*/ 164149 h 350829"/>
              <a:gd name="connsiteX5" fmla="*/ 93547 w 189488"/>
              <a:gd name="connsiteY5" fmla="*/ 261815 h 350829"/>
              <a:gd name="connsiteX6" fmla="*/ 164148 w 189488"/>
              <a:gd name="connsiteY6" fmla="*/ 300646 h 350829"/>
              <a:gd name="connsiteX7" fmla="*/ 189488 w 189488"/>
              <a:gd name="connsiteY7" fmla="*/ 296141 h 350829"/>
              <a:gd name="connsiteX8" fmla="*/ 160617 w 189488"/>
              <a:gd name="connsiteY8" fmla="*/ 337791 h 350829"/>
              <a:gd name="connsiteX9" fmla="*/ 97666 w 189488"/>
              <a:gd name="connsiteY9" fmla="*/ 350655 h 350829"/>
              <a:gd name="connsiteX10" fmla="*/ 25299 w 189488"/>
              <a:gd name="connsiteY10" fmla="*/ 321238 h 350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89488" h="350829" extrusionOk="0">
                <a:moveTo>
                  <a:pt x="25299" y="321238"/>
                </a:moveTo>
                <a:cubicBezTo>
                  <a:pt x="5295" y="301823"/>
                  <a:pt x="0" y="268286"/>
                  <a:pt x="0" y="220042"/>
                </a:cubicBezTo>
                <a:lnTo>
                  <a:pt x="0" y="40596"/>
                </a:lnTo>
                <a:lnTo>
                  <a:pt x="78250" y="0"/>
                </a:lnTo>
                <a:lnTo>
                  <a:pt x="79427" y="164149"/>
                </a:lnTo>
                <a:cubicBezTo>
                  <a:pt x="77662" y="197097"/>
                  <a:pt x="82957" y="230632"/>
                  <a:pt x="93547" y="261815"/>
                </a:cubicBezTo>
                <a:cubicBezTo>
                  <a:pt x="102961" y="287702"/>
                  <a:pt x="127083" y="300646"/>
                  <a:pt x="164148" y="300646"/>
                </a:cubicBezTo>
                <a:lnTo>
                  <a:pt x="189488" y="296141"/>
                </a:lnTo>
                <a:lnTo>
                  <a:pt x="160617" y="337791"/>
                </a:lnTo>
                <a:lnTo>
                  <a:pt x="97666" y="350655"/>
                </a:lnTo>
                <a:cubicBezTo>
                  <a:pt x="70602" y="352420"/>
                  <a:pt x="44126" y="340653"/>
                  <a:pt x="25299" y="321238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7" name="Forme libre : forme 48"/>
          <p:cNvSpPr/>
          <p:nvPr/>
        </p:nvSpPr>
        <p:spPr bwMode="auto">
          <a:xfrm rot="8716294">
            <a:off x="190085" y="3174524"/>
            <a:ext cx="100246" cy="218718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8" name="Forme libre : forme 49"/>
          <p:cNvSpPr/>
          <p:nvPr/>
        </p:nvSpPr>
        <p:spPr bwMode="auto">
          <a:xfrm rot="8716294">
            <a:off x="502599" y="2802136"/>
            <a:ext cx="117588" cy="232388"/>
          </a:xfrm>
          <a:custGeom>
            <a:avLst/>
            <a:gdLst>
              <a:gd name="connsiteX0" fmla="*/ 56529 w 117588"/>
              <a:gd name="connsiteY0" fmla="*/ 232388 h 232388"/>
              <a:gd name="connsiteX1" fmla="*/ 56529 w 117588"/>
              <a:gd name="connsiteY1" fmla="*/ 69717 h 232388"/>
              <a:gd name="connsiteX2" fmla="*/ 56529 w 117588"/>
              <a:gd name="connsiteY2" fmla="*/ 65615 h 232388"/>
              <a:gd name="connsiteX3" fmla="*/ 36025 w 117588"/>
              <a:gd name="connsiteY3" fmla="*/ 50123 h 232388"/>
              <a:gd name="connsiteX4" fmla="*/ 0 w 117588"/>
              <a:gd name="connsiteY4" fmla="*/ 50123 h 232388"/>
              <a:gd name="connsiteX5" fmla="*/ 41458 w 117588"/>
              <a:gd name="connsiteY5" fmla="*/ 0 h 232388"/>
              <a:gd name="connsiteX6" fmla="*/ 60630 w 117588"/>
              <a:gd name="connsiteY6" fmla="*/ 0 h 232388"/>
              <a:gd name="connsiteX7" fmla="*/ 117588 w 117588"/>
              <a:gd name="connsiteY7" fmla="*/ 50123 h 232388"/>
              <a:gd name="connsiteX8" fmla="*/ 117588 w 117588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7588" h="232388" extrusionOk="0">
                <a:moveTo>
                  <a:pt x="56529" y="232388"/>
                </a:moveTo>
                <a:lnTo>
                  <a:pt x="56529" y="69717"/>
                </a:lnTo>
                <a:cubicBezTo>
                  <a:pt x="56529" y="68349"/>
                  <a:pt x="56529" y="66983"/>
                  <a:pt x="56529" y="65615"/>
                </a:cubicBezTo>
                <a:cubicBezTo>
                  <a:pt x="55163" y="55591"/>
                  <a:pt x="46049" y="48756"/>
                  <a:pt x="36025" y="50123"/>
                </a:cubicBezTo>
                <a:lnTo>
                  <a:pt x="0" y="50123"/>
                </a:lnTo>
                <a:lnTo>
                  <a:pt x="41458" y="0"/>
                </a:lnTo>
                <a:lnTo>
                  <a:pt x="60630" y="0"/>
                </a:lnTo>
                <a:cubicBezTo>
                  <a:pt x="97539" y="0"/>
                  <a:pt x="117588" y="15948"/>
                  <a:pt x="117588" y="50123"/>
                </a:cubicBezTo>
                <a:lnTo>
                  <a:pt x="117588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49" name="Forme libre : forme 50"/>
          <p:cNvSpPr/>
          <p:nvPr/>
        </p:nvSpPr>
        <p:spPr bwMode="auto">
          <a:xfrm rot="8716294">
            <a:off x="389006" y="288342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0" name="Forme libre : forme 51"/>
          <p:cNvSpPr/>
          <p:nvPr/>
        </p:nvSpPr>
        <p:spPr bwMode="auto">
          <a:xfrm rot="8716294">
            <a:off x="264104" y="2674747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1" name="Forme libre : forme 52"/>
          <p:cNvSpPr/>
          <p:nvPr/>
        </p:nvSpPr>
        <p:spPr bwMode="auto">
          <a:xfrm rot="8716294">
            <a:off x="479184" y="2924372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2" name="Forme libre : forme 53"/>
          <p:cNvSpPr/>
          <p:nvPr/>
        </p:nvSpPr>
        <p:spPr bwMode="auto">
          <a:xfrm rot="8716294">
            <a:off x="237733" y="2774772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3" name="Forme libre : forme 54"/>
          <p:cNvSpPr/>
          <p:nvPr/>
        </p:nvSpPr>
        <p:spPr bwMode="auto">
          <a:xfrm rot="7484128">
            <a:off x="609980" y="3142825"/>
            <a:ext cx="20881" cy="31001"/>
          </a:xfrm>
          <a:custGeom>
            <a:avLst/>
            <a:gdLst>
              <a:gd name="connsiteX0" fmla="*/ 10218 w 20881"/>
              <a:gd name="connsiteY0" fmla="*/ 31001 h 31001"/>
              <a:gd name="connsiteX1" fmla="*/ 0 w 20881"/>
              <a:gd name="connsiteY1" fmla="*/ 11992 h 31001"/>
              <a:gd name="connsiteX2" fmla="*/ 20881 w 20881"/>
              <a:gd name="connsiteY2" fmla="*/ 0 h 310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20881" h="31001" extrusionOk="0">
                <a:moveTo>
                  <a:pt x="10218" y="31001"/>
                </a:moveTo>
                <a:lnTo>
                  <a:pt x="0" y="11992"/>
                </a:lnTo>
                <a:lnTo>
                  <a:pt x="2088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" name="Forme libre : forme 55"/>
          <p:cNvSpPr/>
          <p:nvPr/>
        </p:nvSpPr>
        <p:spPr bwMode="auto">
          <a:xfrm rot="8716294">
            <a:off x="579469" y="2817204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5" name="Forme libre : forme 56"/>
          <p:cNvSpPr/>
          <p:nvPr/>
        </p:nvSpPr>
        <p:spPr bwMode="auto">
          <a:xfrm rot="8716294">
            <a:off x="437995" y="3716235"/>
            <a:ext cx="102679" cy="232388"/>
          </a:xfrm>
          <a:custGeom>
            <a:avLst/>
            <a:gdLst>
              <a:gd name="connsiteX0" fmla="*/ 41620 w 102679"/>
              <a:gd name="connsiteY0" fmla="*/ 232388 h 232388"/>
              <a:gd name="connsiteX1" fmla="*/ 41620 w 102679"/>
              <a:gd name="connsiteY1" fmla="*/ 69717 h 232388"/>
              <a:gd name="connsiteX2" fmla="*/ 41620 w 102679"/>
              <a:gd name="connsiteY2" fmla="*/ 65615 h 232388"/>
              <a:gd name="connsiteX3" fmla="*/ 21116 w 102679"/>
              <a:gd name="connsiteY3" fmla="*/ 50123 h 232388"/>
              <a:gd name="connsiteX4" fmla="*/ 0 w 102679"/>
              <a:gd name="connsiteY4" fmla="*/ 50123 h 232388"/>
              <a:gd name="connsiteX5" fmla="*/ 41457 w 102679"/>
              <a:gd name="connsiteY5" fmla="*/ 0 h 232388"/>
              <a:gd name="connsiteX6" fmla="*/ 45721 w 102679"/>
              <a:gd name="connsiteY6" fmla="*/ 0 h 232388"/>
              <a:gd name="connsiteX7" fmla="*/ 102679 w 102679"/>
              <a:gd name="connsiteY7" fmla="*/ 50123 h 232388"/>
              <a:gd name="connsiteX8" fmla="*/ 102679 w 102679"/>
              <a:gd name="connsiteY8" fmla="*/ 208238 h 2323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2679" h="232388" extrusionOk="0">
                <a:moveTo>
                  <a:pt x="41620" y="232388"/>
                </a:moveTo>
                <a:lnTo>
                  <a:pt x="41620" y="69717"/>
                </a:lnTo>
                <a:cubicBezTo>
                  <a:pt x="41620" y="68349"/>
                  <a:pt x="41620" y="66983"/>
                  <a:pt x="41620" y="65615"/>
                </a:cubicBezTo>
                <a:cubicBezTo>
                  <a:pt x="40254" y="55591"/>
                  <a:pt x="31140" y="48756"/>
                  <a:pt x="21116" y="50123"/>
                </a:cubicBezTo>
                <a:lnTo>
                  <a:pt x="0" y="50123"/>
                </a:lnTo>
                <a:lnTo>
                  <a:pt x="41457" y="0"/>
                </a:lnTo>
                <a:lnTo>
                  <a:pt x="45721" y="0"/>
                </a:lnTo>
                <a:cubicBezTo>
                  <a:pt x="82630" y="0"/>
                  <a:pt x="102679" y="15948"/>
                  <a:pt x="102679" y="50123"/>
                </a:cubicBezTo>
                <a:lnTo>
                  <a:pt x="102679" y="208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6" name="Forme libre : forme 57"/>
          <p:cNvSpPr/>
          <p:nvPr/>
        </p:nvSpPr>
        <p:spPr bwMode="auto">
          <a:xfrm rot="8716294">
            <a:off x="482715" y="3669965"/>
            <a:ext cx="154563" cy="124897"/>
          </a:xfrm>
          <a:custGeom>
            <a:avLst/>
            <a:gdLst>
              <a:gd name="connsiteX0" fmla="*/ 0 w 154563"/>
              <a:gd name="connsiteY0" fmla="*/ 124897 h 124897"/>
              <a:gd name="connsiteX1" fmla="*/ 95474 w 154563"/>
              <a:gd name="connsiteY1" fmla="*/ 9467 h 124897"/>
              <a:gd name="connsiteX2" fmla="*/ 96067 w 154563"/>
              <a:gd name="connsiteY2" fmla="*/ 9000 h 124897"/>
              <a:gd name="connsiteX3" fmla="*/ 126312 w 154563"/>
              <a:gd name="connsiteY3" fmla="*/ 0 h 124897"/>
              <a:gd name="connsiteX4" fmla="*/ 154563 w 154563"/>
              <a:gd name="connsiteY4" fmla="*/ 33719 h 124897"/>
              <a:gd name="connsiteX5" fmla="*/ 128135 w 154563"/>
              <a:gd name="connsiteY5" fmla="*/ 69261 h 124897"/>
              <a:gd name="connsiteX6" fmla="*/ 128590 w 154563"/>
              <a:gd name="connsiteY6" fmla="*/ 69261 h 124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54563" h="124897" extrusionOk="0">
                <a:moveTo>
                  <a:pt x="0" y="124897"/>
                </a:moveTo>
                <a:lnTo>
                  <a:pt x="95474" y="9467"/>
                </a:lnTo>
                <a:lnTo>
                  <a:pt x="96067" y="9000"/>
                </a:lnTo>
                <a:cubicBezTo>
                  <a:pt x="105351" y="4215"/>
                  <a:pt x="115604" y="1139"/>
                  <a:pt x="126312" y="0"/>
                </a:cubicBezTo>
                <a:cubicBezTo>
                  <a:pt x="148184" y="0"/>
                  <a:pt x="154563" y="19138"/>
                  <a:pt x="154563" y="33719"/>
                </a:cubicBezTo>
                <a:cubicBezTo>
                  <a:pt x="153196" y="49668"/>
                  <a:pt x="142715" y="62882"/>
                  <a:pt x="128135" y="69261"/>
                </a:cubicBezTo>
                <a:lnTo>
                  <a:pt x="128590" y="69261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7" name="Forme libre : forme 58"/>
          <p:cNvSpPr/>
          <p:nvPr/>
        </p:nvSpPr>
        <p:spPr bwMode="auto">
          <a:xfrm rot="8716294">
            <a:off x="323074" y="379327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8" name="Forme libre : forme 59"/>
          <p:cNvSpPr/>
          <p:nvPr/>
        </p:nvSpPr>
        <p:spPr bwMode="auto">
          <a:xfrm rot="8716294">
            <a:off x="198170" y="3584598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9" name="Forme libre : forme 60"/>
          <p:cNvSpPr/>
          <p:nvPr/>
        </p:nvSpPr>
        <p:spPr bwMode="auto">
          <a:xfrm rot="8716294">
            <a:off x="186119" y="3445818"/>
            <a:ext cx="288290" cy="347125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0" name="Forme libre : forme 61"/>
          <p:cNvSpPr/>
          <p:nvPr/>
        </p:nvSpPr>
        <p:spPr bwMode="auto">
          <a:xfrm rot="8716294">
            <a:off x="410218" y="3834716"/>
            <a:ext cx="103435" cy="219174"/>
          </a:xfrm>
          <a:custGeom>
            <a:avLst/>
            <a:gdLst>
              <a:gd name="connsiteX0" fmla="*/ 103435 w 103435"/>
              <a:gd name="connsiteY0" fmla="*/ 219174 h 219174"/>
              <a:gd name="connsiteX1" fmla="*/ 43288 w 103435"/>
              <a:gd name="connsiteY1" fmla="*/ 161305 h 219174"/>
              <a:gd name="connsiteX2" fmla="*/ 43288 w 103435"/>
              <a:gd name="connsiteY2" fmla="*/ 16404 h 219174"/>
              <a:gd name="connsiteX3" fmla="*/ 0 w 103435"/>
              <a:gd name="connsiteY3" fmla="*/ 16404 h 219174"/>
              <a:gd name="connsiteX4" fmla="*/ 0 w 103435"/>
              <a:gd name="connsiteY4" fmla="*/ 16028 h 219174"/>
              <a:gd name="connsiteX5" fmla="*/ 11583 w 103435"/>
              <a:gd name="connsiteY5" fmla="*/ 2023 h 219174"/>
              <a:gd name="connsiteX6" fmla="*/ 103435 w 103435"/>
              <a:gd name="connsiteY6" fmla="*/ 0 h 2191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19174" extrusionOk="0">
                <a:moveTo>
                  <a:pt x="103435" y="219174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16028"/>
                </a:lnTo>
                <a:lnTo>
                  <a:pt x="11583" y="2023"/>
                </a:lnTo>
                <a:lnTo>
                  <a:pt x="103435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1" name="Forme libre : forme 62"/>
          <p:cNvSpPr/>
          <p:nvPr/>
        </p:nvSpPr>
        <p:spPr bwMode="auto">
          <a:xfrm rot="8716294">
            <a:off x="487452" y="3349370"/>
            <a:ext cx="151162" cy="195873"/>
          </a:xfrm>
          <a:custGeom>
            <a:avLst/>
            <a:gdLst>
              <a:gd name="connsiteX0" fmla="*/ 38025 w 151162"/>
              <a:gd name="connsiteY0" fmla="*/ 195873 h 195873"/>
              <a:gd name="connsiteX1" fmla="*/ 0 w 151162"/>
              <a:gd name="connsiteY1" fmla="*/ 125130 h 195873"/>
              <a:gd name="connsiteX2" fmla="*/ 103497 w 151162"/>
              <a:gd name="connsiteY2" fmla="*/ 0 h 195873"/>
              <a:gd name="connsiteX3" fmla="*/ 151162 w 151162"/>
              <a:gd name="connsiteY3" fmla="*/ 0 h 195873"/>
              <a:gd name="connsiteX4" fmla="*/ 151162 w 151162"/>
              <a:gd name="connsiteY4" fmla="*/ 55323 h 195873"/>
              <a:gd name="connsiteX5" fmla="*/ 86370 w 151162"/>
              <a:gd name="connsiteY5" fmla="*/ 55323 h 1958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51162" h="195873" extrusionOk="0">
                <a:moveTo>
                  <a:pt x="38025" y="195873"/>
                </a:moveTo>
                <a:lnTo>
                  <a:pt x="0" y="125130"/>
                </a:lnTo>
                <a:lnTo>
                  <a:pt x="103497" y="0"/>
                </a:lnTo>
                <a:lnTo>
                  <a:pt x="151162" y="0"/>
                </a:lnTo>
                <a:lnTo>
                  <a:pt x="151162" y="55323"/>
                </a:lnTo>
                <a:lnTo>
                  <a:pt x="86370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2" name="Forme libre : forme 63"/>
          <p:cNvSpPr/>
          <p:nvPr/>
        </p:nvSpPr>
        <p:spPr bwMode="auto">
          <a:xfrm rot="8716294">
            <a:off x="460900" y="3434471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3" name="Forme libre : forme 64"/>
          <p:cNvSpPr/>
          <p:nvPr/>
        </p:nvSpPr>
        <p:spPr bwMode="auto">
          <a:xfrm rot="8716294">
            <a:off x="417336" y="4258920"/>
            <a:ext cx="147637" cy="195874"/>
          </a:xfrm>
          <a:custGeom>
            <a:avLst/>
            <a:gdLst>
              <a:gd name="connsiteX0" fmla="*/ 34500 w 147637"/>
              <a:gd name="connsiteY0" fmla="*/ 195874 h 195874"/>
              <a:gd name="connsiteX1" fmla="*/ 0 w 147637"/>
              <a:gd name="connsiteY1" fmla="*/ 131688 h 195874"/>
              <a:gd name="connsiteX2" fmla="*/ 108921 w 147637"/>
              <a:gd name="connsiteY2" fmla="*/ 0 h 195874"/>
              <a:gd name="connsiteX3" fmla="*/ 147637 w 147637"/>
              <a:gd name="connsiteY3" fmla="*/ 0 h 195874"/>
              <a:gd name="connsiteX4" fmla="*/ 147637 w 147637"/>
              <a:gd name="connsiteY4" fmla="*/ 55323 h 195874"/>
              <a:gd name="connsiteX5" fmla="*/ 82845 w 147637"/>
              <a:gd name="connsiteY5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7637" h="195874" extrusionOk="0">
                <a:moveTo>
                  <a:pt x="34500" y="195874"/>
                </a:moveTo>
                <a:lnTo>
                  <a:pt x="0" y="131688"/>
                </a:lnTo>
                <a:lnTo>
                  <a:pt x="108921" y="0"/>
                </a:lnTo>
                <a:lnTo>
                  <a:pt x="147637" y="0"/>
                </a:lnTo>
                <a:lnTo>
                  <a:pt x="147637" y="55323"/>
                </a:lnTo>
                <a:lnTo>
                  <a:pt x="8284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4" name="Forme libre : forme 65"/>
          <p:cNvSpPr/>
          <p:nvPr/>
        </p:nvSpPr>
        <p:spPr bwMode="auto">
          <a:xfrm rot="8716294">
            <a:off x="330834" y="4134901"/>
            <a:ext cx="254613" cy="91157"/>
          </a:xfrm>
          <a:custGeom>
            <a:avLst/>
            <a:gdLst>
              <a:gd name="connsiteX0" fmla="*/ 0 w 254613"/>
              <a:gd name="connsiteY0" fmla="*/ 68911 h 91157"/>
              <a:gd name="connsiteX1" fmla="*/ 56997 w 254613"/>
              <a:gd name="connsiteY1" fmla="*/ 0 h 91157"/>
              <a:gd name="connsiteX2" fmla="*/ 57517 w 254613"/>
              <a:gd name="connsiteY2" fmla="*/ 2143 h 91157"/>
              <a:gd name="connsiteX3" fmla="*/ 128118 w 254613"/>
              <a:gd name="connsiteY3" fmla="*/ 40974 h 91157"/>
              <a:gd name="connsiteX4" fmla="*/ 181070 w 254613"/>
              <a:gd name="connsiteY4" fmla="*/ 31560 h 91157"/>
              <a:gd name="connsiteX5" fmla="*/ 253437 w 254613"/>
              <a:gd name="connsiteY5" fmla="*/ 2143 h 91157"/>
              <a:gd name="connsiteX6" fmla="*/ 254613 w 254613"/>
              <a:gd name="connsiteY6" fmla="*/ 9791 h 91157"/>
              <a:gd name="connsiteX7" fmla="*/ 254613 w 254613"/>
              <a:gd name="connsiteY7" fmla="*/ 15674 h 91157"/>
              <a:gd name="connsiteX8" fmla="*/ 61636 w 254613"/>
              <a:gd name="connsiteY8" fmla="*/ 90983 h 91157"/>
              <a:gd name="connsiteX9" fmla="*/ 22363 w 254613"/>
              <a:gd name="connsiteY9" fmla="*/ 84217 h 911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54613" h="91157" extrusionOk="0">
                <a:moveTo>
                  <a:pt x="0" y="68911"/>
                </a:moveTo>
                <a:lnTo>
                  <a:pt x="56997" y="0"/>
                </a:lnTo>
                <a:lnTo>
                  <a:pt x="57517" y="2143"/>
                </a:lnTo>
                <a:cubicBezTo>
                  <a:pt x="66931" y="28030"/>
                  <a:pt x="91053" y="40974"/>
                  <a:pt x="128118" y="40974"/>
                </a:cubicBezTo>
                <a:cubicBezTo>
                  <a:pt x="146357" y="40385"/>
                  <a:pt x="164008" y="36855"/>
                  <a:pt x="181070" y="31560"/>
                </a:cubicBezTo>
                <a:cubicBezTo>
                  <a:pt x="205780" y="23912"/>
                  <a:pt x="229903" y="13910"/>
                  <a:pt x="253437" y="2143"/>
                </a:cubicBezTo>
                <a:cubicBezTo>
                  <a:pt x="254025" y="4496"/>
                  <a:pt x="254613" y="7438"/>
                  <a:pt x="254613" y="9791"/>
                </a:cubicBezTo>
                <a:lnTo>
                  <a:pt x="254613" y="15674"/>
                </a:lnTo>
                <a:cubicBezTo>
                  <a:pt x="192249" y="69215"/>
                  <a:pt x="110468" y="88042"/>
                  <a:pt x="61636" y="90983"/>
                </a:cubicBezTo>
                <a:cubicBezTo>
                  <a:pt x="48104" y="91866"/>
                  <a:pt x="34719" y="89365"/>
                  <a:pt x="22363" y="84217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5" name="Forme libre : forme 66"/>
          <p:cNvSpPr/>
          <p:nvPr/>
        </p:nvSpPr>
        <p:spPr bwMode="auto">
          <a:xfrm rot="8716294">
            <a:off x="-3428" y="2405990"/>
            <a:ext cx="142167" cy="208592"/>
          </a:xfrm>
          <a:custGeom>
            <a:avLst/>
            <a:gdLst>
              <a:gd name="connsiteX0" fmla="*/ 81108 w 142167"/>
              <a:gd name="connsiteY0" fmla="*/ 208592 h 208592"/>
              <a:gd name="connsiteX1" fmla="*/ 81108 w 142167"/>
              <a:gd name="connsiteY1" fmla="*/ 69717 h 208592"/>
              <a:gd name="connsiteX2" fmla="*/ 81108 w 142167"/>
              <a:gd name="connsiteY2" fmla="*/ 65615 h 208592"/>
              <a:gd name="connsiteX3" fmla="*/ 60604 w 142167"/>
              <a:gd name="connsiteY3" fmla="*/ 50123 h 208592"/>
              <a:gd name="connsiteX4" fmla="*/ 0 w 142167"/>
              <a:gd name="connsiteY4" fmla="*/ 50123 h 208592"/>
              <a:gd name="connsiteX5" fmla="*/ 0 w 142167"/>
              <a:gd name="connsiteY5" fmla="*/ 0 h 208592"/>
              <a:gd name="connsiteX6" fmla="*/ 85210 w 142167"/>
              <a:gd name="connsiteY6" fmla="*/ 0 h 208592"/>
              <a:gd name="connsiteX7" fmla="*/ 142167 w 142167"/>
              <a:gd name="connsiteY7" fmla="*/ 50123 h 208592"/>
              <a:gd name="connsiteX8" fmla="*/ 142167 w 142167"/>
              <a:gd name="connsiteY8" fmla="*/ 120504 h 2085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42167" h="208592" extrusionOk="0">
                <a:moveTo>
                  <a:pt x="81108" y="208592"/>
                </a:moveTo>
                <a:lnTo>
                  <a:pt x="81108" y="69717"/>
                </a:lnTo>
                <a:cubicBezTo>
                  <a:pt x="81108" y="68350"/>
                  <a:pt x="81108" y="66983"/>
                  <a:pt x="81108" y="65615"/>
                </a:cubicBezTo>
                <a:cubicBezTo>
                  <a:pt x="79742" y="55591"/>
                  <a:pt x="70628" y="48756"/>
                  <a:pt x="60604" y="50123"/>
                </a:cubicBezTo>
                <a:lnTo>
                  <a:pt x="0" y="50123"/>
                </a:lnTo>
                <a:lnTo>
                  <a:pt x="0" y="0"/>
                </a:lnTo>
                <a:lnTo>
                  <a:pt x="85210" y="0"/>
                </a:lnTo>
                <a:cubicBezTo>
                  <a:pt x="122118" y="0"/>
                  <a:pt x="142167" y="15948"/>
                  <a:pt x="142167" y="50123"/>
                </a:cubicBezTo>
                <a:lnTo>
                  <a:pt x="142167" y="12050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6" name="Forme libre : forme 67"/>
          <p:cNvSpPr/>
          <p:nvPr/>
        </p:nvSpPr>
        <p:spPr bwMode="auto">
          <a:xfrm rot="8716294">
            <a:off x="80015" y="2413296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7" name="Forme libre : forme 68"/>
          <p:cNvSpPr/>
          <p:nvPr/>
        </p:nvSpPr>
        <p:spPr bwMode="auto">
          <a:xfrm rot="8716294">
            <a:off x="35165" y="2327016"/>
            <a:ext cx="186822" cy="136699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8" name="Forme libre : forme 69"/>
          <p:cNvSpPr/>
          <p:nvPr/>
        </p:nvSpPr>
        <p:spPr bwMode="auto">
          <a:xfrm rot="8716294">
            <a:off x="-20257" y="2217087"/>
            <a:ext cx="78731" cy="180665"/>
          </a:xfrm>
          <a:custGeom>
            <a:avLst/>
            <a:gdLst>
              <a:gd name="connsiteX0" fmla="*/ 0 w 78731"/>
              <a:gd name="connsiteY0" fmla="*/ 180665 h 180665"/>
              <a:gd name="connsiteX1" fmla="*/ 0 w 78731"/>
              <a:gd name="connsiteY1" fmla="*/ 40596 h 180665"/>
              <a:gd name="connsiteX2" fmla="*/ 78250 w 78731"/>
              <a:gd name="connsiteY2" fmla="*/ 0 h 180665"/>
              <a:gd name="connsiteX3" fmla="*/ 78731 w 78731"/>
              <a:gd name="connsiteY3" fmla="*/ 67083 h 1806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8731" h="180665" extrusionOk="0">
                <a:moveTo>
                  <a:pt x="0" y="180665"/>
                </a:moveTo>
                <a:lnTo>
                  <a:pt x="0" y="40596"/>
                </a:lnTo>
                <a:lnTo>
                  <a:pt x="78250" y="0"/>
                </a:lnTo>
                <a:lnTo>
                  <a:pt x="78731" y="6708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69" name="Forme libre : forme 70"/>
          <p:cNvSpPr/>
          <p:nvPr/>
        </p:nvSpPr>
        <p:spPr bwMode="auto">
          <a:xfrm rot="8716294">
            <a:off x="-15341" y="2575209"/>
            <a:ext cx="103435" cy="152027"/>
          </a:xfrm>
          <a:custGeom>
            <a:avLst/>
            <a:gdLst>
              <a:gd name="connsiteX0" fmla="*/ 43288 w 103435"/>
              <a:gd name="connsiteY0" fmla="*/ 152027 h 152027"/>
              <a:gd name="connsiteX1" fmla="*/ 43288 w 103435"/>
              <a:gd name="connsiteY1" fmla="*/ 16404 h 152027"/>
              <a:gd name="connsiteX2" fmla="*/ 0 w 103435"/>
              <a:gd name="connsiteY2" fmla="*/ 16404 h 152027"/>
              <a:gd name="connsiteX3" fmla="*/ 0 w 103435"/>
              <a:gd name="connsiteY3" fmla="*/ 2278 h 152027"/>
              <a:gd name="connsiteX4" fmla="*/ 103435 w 103435"/>
              <a:gd name="connsiteY4" fmla="*/ 0 h 152027"/>
              <a:gd name="connsiteX5" fmla="*/ 103435 w 103435"/>
              <a:gd name="connsiteY5" fmla="*/ 65255 h 1520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3435" h="152027" extrusionOk="0">
                <a:moveTo>
                  <a:pt x="43288" y="152027"/>
                </a:move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65255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0" name="Forme libre : forme 71"/>
          <p:cNvSpPr/>
          <p:nvPr/>
        </p:nvSpPr>
        <p:spPr bwMode="auto">
          <a:xfrm rot="8716294">
            <a:off x="279722" y="2133902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 extrusionOk="0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1" name="Forme libre : forme 72"/>
          <p:cNvSpPr/>
          <p:nvPr/>
        </p:nvSpPr>
        <p:spPr bwMode="auto">
          <a:xfrm rot="8716294">
            <a:off x="369114" y="2163144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2" name="Forme libre : forme 73"/>
          <p:cNvSpPr/>
          <p:nvPr/>
        </p:nvSpPr>
        <p:spPr bwMode="auto">
          <a:xfrm rot="8716294">
            <a:off x="167488" y="22224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3" name="Forme libre : forme 74"/>
          <p:cNvSpPr/>
          <p:nvPr/>
        </p:nvSpPr>
        <p:spPr bwMode="auto">
          <a:xfrm rot="8716294">
            <a:off x="42586" y="2013773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4" name="Forme libre : forme 75"/>
          <p:cNvSpPr/>
          <p:nvPr/>
        </p:nvSpPr>
        <p:spPr bwMode="auto">
          <a:xfrm rot="8716294">
            <a:off x="257666" y="2263398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5" name="Forme libre : forme 76"/>
          <p:cNvSpPr/>
          <p:nvPr/>
        </p:nvSpPr>
        <p:spPr bwMode="auto">
          <a:xfrm rot="8716294">
            <a:off x="16215" y="2113798"/>
            <a:ext cx="72447" cy="72447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6" name="Forme libre : forme 77"/>
          <p:cNvSpPr/>
          <p:nvPr/>
        </p:nvSpPr>
        <p:spPr bwMode="auto">
          <a:xfrm rot="7484128">
            <a:off x="362597" y="2454749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7" name="Forme libre : forme 78"/>
          <p:cNvSpPr/>
          <p:nvPr/>
        </p:nvSpPr>
        <p:spPr bwMode="auto">
          <a:xfrm rot="13089394">
            <a:off x="463440" y="2426400"/>
            <a:ext cx="272584" cy="319064"/>
          </a:xfrm>
          <a:custGeom>
            <a:avLst/>
            <a:gdLst>
              <a:gd name="connsiteX0" fmla="*/ 80445 w 272584"/>
              <a:gd name="connsiteY0" fmla="*/ 215518 h 319064"/>
              <a:gd name="connsiteX1" fmla="*/ 0 w 272584"/>
              <a:gd name="connsiteY1" fmla="*/ 93007 h 319064"/>
              <a:gd name="connsiteX2" fmla="*/ 0 w 272584"/>
              <a:gd name="connsiteY2" fmla="*/ 38074 h 319064"/>
              <a:gd name="connsiteX3" fmla="*/ 73388 w 272584"/>
              <a:gd name="connsiteY3" fmla="*/ 0 h 319064"/>
              <a:gd name="connsiteX4" fmla="*/ 74492 w 272584"/>
              <a:gd name="connsiteY4" fmla="*/ 153950 h 319064"/>
              <a:gd name="connsiteX5" fmla="*/ 76768 w 272584"/>
              <a:gd name="connsiteY5" fmla="*/ 200369 h 319064"/>
              <a:gd name="connsiteX6" fmla="*/ 272584 w 272584"/>
              <a:gd name="connsiteY6" fmla="*/ 258238 h 319064"/>
              <a:gd name="connsiteX7" fmla="*/ 177331 w 272584"/>
              <a:gd name="connsiteY7" fmla="*/ 311347 h 319064"/>
              <a:gd name="connsiteX8" fmla="*/ 148437 w 272584"/>
              <a:gd name="connsiteY8" fmla="*/ 319064 h 319064"/>
              <a:gd name="connsiteX9" fmla="*/ 119231 w 272584"/>
              <a:gd name="connsiteY9" fmla="*/ 274585 h 319064"/>
              <a:gd name="connsiteX10" fmla="*/ 153949 w 272584"/>
              <a:gd name="connsiteY10" fmla="*/ 281965 h 319064"/>
              <a:gd name="connsiteX11" fmla="*/ 203610 w 272584"/>
              <a:gd name="connsiteY11" fmla="*/ 273136 h 319064"/>
              <a:gd name="connsiteX12" fmla="*/ 271481 w 272584"/>
              <a:gd name="connsiteY12" fmla="*/ 245547 h 319064"/>
              <a:gd name="connsiteX13" fmla="*/ 272584 w 272584"/>
              <a:gd name="connsiteY13" fmla="*/ 252720 h 3190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272584" h="319064" extrusionOk="0">
                <a:moveTo>
                  <a:pt x="80445" y="215518"/>
                </a:moveTo>
                <a:lnTo>
                  <a:pt x="0" y="93007"/>
                </a:lnTo>
                <a:lnTo>
                  <a:pt x="0" y="38074"/>
                </a:lnTo>
                <a:lnTo>
                  <a:pt x="73388" y="0"/>
                </a:lnTo>
                <a:lnTo>
                  <a:pt x="74492" y="153950"/>
                </a:lnTo>
                <a:cubicBezTo>
                  <a:pt x="73664" y="169400"/>
                  <a:pt x="74492" y="184988"/>
                  <a:pt x="76768" y="200369"/>
                </a:cubicBezTo>
                <a:close/>
                <a:moveTo>
                  <a:pt x="272584" y="258238"/>
                </a:moveTo>
                <a:cubicBezTo>
                  <a:pt x="243339" y="283344"/>
                  <a:pt x="209542" y="300312"/>
                  <a:pt x="177331" y="311347"/>
                </a:cubicBezTo>
                <a:lnTo>
                  <a:pt x="148437" y="319064"/>
                </a:lnTo>
                <a:lnTo>
                  <a:pt x="119231" y="274585"/>
                </a:lnTo>
                <a:lnTo>
                  <a:pt x="153949" y="281965"/>
                </a:lnTo>
                <a:cubicBezTo>
                  <a:pt x="171055" y="281413"/>
                  <a:pt x="187609" y="278102"/>
                  <a:pt x="203610" y="273136"/>
                </a:cubicBezTo>
                <a:cubicBezTo>
                  <a:pt x="226785" y="265963"/>
                  <a:pt x="249409" y="256583"/>
                  <a:pt x="271481" y="245547"/>
                </a:cubicBezTo>
                <a:cubicBezTo>
                  <a:pt x="272032" y="247754"/>
                  <a:pt x="272584" y="250513"/>
                  <a:pt x="272584" y="25272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8" name="Forme libre : forme 79"/>
          <p:cNvSpPr/>
          <p:nvPr/>
        </p:nvSpPr>
        <p:spPr bwMode="auto">
          <a:xfrm rot="8716294">
            <a:off x="675867" y="2357327"/>
            <a:ext cx="38012" cy="45752"/>
          </a:xfrm>
          <a:custGeom>
            <a:avLst/>
            <a:gdLst>
              <a:gd name="connsiteX0" fmla="*/ 0 w 38012"/>
              <a:gd name="connsiteY0" fmla="*/ 45752 h 45752"/>
              <a:gd name="connsiteX1" fmla="*/ 37842 w 38012"/>
              <a:gd name="connsiteY1" fmla="*/ 0 h 45752"/>
              <a:gd name="connsiteX2" fmla="*/ 38012 w 38012"/>
              <a:gd name="connsiteY2" fmla="*/ 641 h 45752"/>
              <a:gd name="connsiteX3" fmla="*/ 6841 w 38012"/>
              <a:gd name="connsiteY3" fmla="*/ 42560 h 45752"/>
              <a:gd name="connsiteX4" fmla="*/ 7378 w 38012"/>
              <a:gd name="connsiteY4" fmla="*/ 42560 h 457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8012" h="45752" extrusionOk="0">
                <a:moveTo>
                  <a:pt x="0" y="45752"/>
                </a:moveTo>
                <a:lnTo>
                  <a:pt x="37842" y="0"/>
                </a:lnTo>
                <a:lnTo>
                  <a:pt x="38012" y="641"/>
                </a:lnTo>
                <a:cubicBezTo>
                  <a:pt x="36400" y="19451"/>
                  <a:pt x="24039" y="35036"/>
                  <a:pt x="6841" y="42560"/>
                </a:cubicBezTo>
                <a:lnTo>
                  <a:pt x="7378" y="425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9" name="Forme libre : forme 80"/>
          <p:cNvSpPr/>
          <p:nvPr/>
        </p:nvSpPr>
        <p:spPr bwMode="auto">
          <a:xfrm rot="8716294">
            <a:off x="601197" y="212600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0" name="Forme libre : forme 81"/>
          <p:cNvSpPr/>
          <p:nvPr/>
        </p:nvSpPr>
        <p:spPr bwMode="auto">
          <a:xfrm rot="8716294">
            <a:off x="357951" y="2156230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1" name="Forme libre : forme 82"/>
          <p:cNvSpPr/>
          <p:nvPr/>
        </p:nvSpPr>
        <p:spPr bwMode="auto">
          <a:xfrm rot="8716294">
            <a:off x="535403" y="1996988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2" name="Forme libre : forme 83"/>
          <p:cNvSpPr/>
          <p:nvPr/>
        </p:nvSpPr>
        <p:spPr bwMode="auto">
          <a:xfrm rot="8716294">
            <a:off x="-76043" y="1768178"/>
            <a:ext cx="197178" cy="215049"/>
          </a:xfrm>
          <a:custGeom>
            <a:avLst/>
            <a:gdLst>
              <a:gd name="connsiteX0" fmla="*/ 51490 w 197178"/>
              <a:gd name="connsiteY0" fmla="*/ 215049 h 215049"/>
              <a:gd name="connsiteX1" fmla="*/ 51490 w 197178"/>
              <a:gd name="connsiteY1" fmla="*/ 45624 h 215049"/>
              <a:gd name="connsiteX2" fmla="*/ 0 w 197178"/>
              <a:gd name="connsiteY2" fmla="*/ 45624 h 215049"/>
              <a:gd name="connsiteX3" fmla="*/ 0 w 197178"/>
              <a:gd name="connsiteY3" fmla="*/ 1424 h 215049"/>
              <a:gd name="connsiteX4" fmla="*/ 104803 w 197178"/>
              <a:gd name="connsiteY4" fmla="*/ 1425 h 215049"/>
              <a:gd name="connsiteX5" fmla="*/ 104803 w 197178"/>
              <a:gd name="connsiteY5" fmla="*/ 75242 h 215049"/>
              <a:gd name="connsiteX6" fmla="*/ 106169 w 197178"/>
              <a:gd name="connsiteY6" fmla="*/ 75242 h 215049"/>
              <a:gd name="connsiteX7" fmla="*/ 154014 w 197178"/>
              <a:gd name="connsiteY7" fmla="*/ 5981 h 215049"/>
              <a:gd name="connsiteX8" fmla="*/ 185455 w 197178"/>
              <a:gd name="connsiteY8" fmla="*/ 57 h 215049"/>
              <a:gd name="connsiteX9" fmla="*/ 197178 w 197178"/>
              <a:gd name="connsiteY9" fmla="*/ 4872 h 215049"/>
              <a:gd name="connsiteX10" fmla="*/ 170795 w 197178"/>
              <a:gd name="connsiteY10" fmla="*/ 42934 h 215049"/>
              <a:gd name="connsiteX11" fmla="*/ 164950 w 197178"/>
              <a:gd name="connsiteY11" fmla="*/ 40156 h 215049"/>
              <a:gd name="connsiteX12" fmla="*/ 111638 w 197178"/>
              <a:gd name="connsiteY12" fmla="*/ 127643 h 215049"/>
              <a:gd name="connsiteX13" fmla="*/ 111638 w 197178"/>
              <a:gd name="connsiteY13" fmla="*/ 128277 h 2150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197178" h="215049" extrusionOk="0">
                <a:moveTo>
                  <a:pt x="51490" y="215049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4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lnTo>
                  <a:pt x="197178" y="4872"/>
                </a:lnTo>
                <a:lnTo>
                  <a:pt x="170795" y="42934"/>
                </a:lnTo>
                <a:lnTo>
                  <a:pt x="164950" y="40156"/>
                </a:lnTo>
                <a:cubicBezTo>
                  <a:pt x="135788" y="40156"/>
                  <a:pt x="111638" y="78887"/>
                  <a:pt x="111638" y="127643"/>
                </a:cubicBezTo>
                <a:lnTo>
                  <a:pt x="111638" y="12827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3" name="Forme libre : forme 84"/>
          <p:cNvSpPr/>
          <p:nvPr/>
        </p:nvSpPr>
        <p:spPr bwMode="auto">
          <a:xfrm rot="8716294">
            <a:off x="56555" y="1474203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 extrusionOk="0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4" name="Forme libre : forme 85"/>
          <p:cNvSpPr/>
          <p:nvPr/>
        </p:nvSpPr>
        <p:spPr bwMode="auto">
          <a:xfrm rot="8716294">
            <a:off x="145947" y="1503445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5" name="Forme libre : forme 86"/>
          <p:cNvSpPr/>
          <p:nvPr/>
        </p:nvSpPr>
        <p:spPr bwMode="auto">
          <a:xfrm rot="8716294">
            <a:off x="-21870" y="1443501"/>
            <a:ext cx="68614" cy="55323"/>
          </a:xfrm>
          <a:custGeom>
            <a:avLst/>
            <a:gdLst>
              <a:gd name="connsiteX0" fmla="*/ 0 w 68614"/>
              <a:gd name="connsiteY0" fmla="*/ 55323 h 55323"/>
              <a:gd name="connsiteX1" fmla="*/ 0 w 68614"/>
              <a:gd name="connsiteY1" fmla="*/ 0 h 55323"/>
              <a:gd name="connsiteX2" fmla="*/ 68614 w 68614"/>
              <a:gd name="connsiteY2" fmla="*/ 0 h 55323"/>
              <a:gd name="connsiteX3" fmla="*/ 30266 w 68614"/>
              <a:gd name="connsiteY3" fmla="*/ 55323 h 553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68614" h="55323" extrusionOk="0">
                <a:moveTo>
                  <a:pt x="0" y="55323"/>
                </a:moveTo>
                <a:lnTo>
                  <a:pt x="0" y="0"/>
                </a:lnTo>
                <a:lnTo>
                  <a:pt x="68614" y="0"/>
                </a:lnTo>
                <a:lnTo>
                  <a:pt x="30266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6" name="Forme libre : forme 87"/>
          <p:cNvSpPr/>
          <p:nvPr/>
        </p:nvSpPr>
        <p:spPr bwMode="auto">
          <a:xfrm rot="8716294">
            <a:off x="35817" y="1618109"/>
            <a:ext cx="103435" cy="203897"/>
          </a:xfrm>
          <a:custGeom>
            <a:avLst/>
            <a:gdLst>
              <a:gd name="connsiteX0" fmla="*/ 87556 w 103435"/>
              <a:gd name="connsiteY0" fmla="*/ 203897 h 203897"/>
              <a:gd name="connsiteX1" fmla="*/ 43288 w 103435"/>
              <a:gd name="connsiteY1" fmla="*/ 161305 h 203897"/>
              <a:gd name="connsiteX2" fmla="*/ 43288 w 103435"/>
              <a:gd name="connsiteY2" fmla="*/ 16404 h 203897"/>
              <a:gd name="connsiteX3" fmla="*/ 0 w 103435"/>
              <a:gd name="connsiteY3" fmla="*/ 16404 h 203897"/>
              <a:gd name="connsiteX4" fmla="*/ 0 w 103435"/>
              <a:gd name="connsiteY4" fmla="*/ 2278 h 203897"/>
              <a:gd name="connsiteX5" fmla="*/ 103435 w 103435"/>
              <a:gd name="connsiteY5" fmla="*/ 0 h 203897"/>
              <a:gd name="connsiteX6" fmla="*/ 103435 w 103435"/>
              <a:gd name="connsiteY6" fmla="*/ 180989 h 2038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03435" h="203897" extrusionOk="0">
                <a:moveTo>
                  <a:pt x="87556" y="203897"/>
                </a:moveTo>
                <a:lnTo>
                  <a:pt x="43288" y="161305"/>
                </a:lnTo>
                <a:lnTo>
                  <a:pt x="43288" y="16404"/>
                </a:lnTo>
                <a:lnTo>
                  <a:pt x="0" y="16404"/>
                </a:lnTo>
                <a:lnTo>
                  <a:pt x="0" y="2278"/>
                </a:lnTo>
                <a:cubicBezTo>
                  <a:pt x="32808" y="3645"/>
                  <a:pt x="66982" y="911"/>
                  <a:pt x="103435" y="0"/>
                </a:cubicBezTo>
                <a:lnTo>
                  <a:pt x="103435" y="18098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7" name="Forme libre : forme 88"/>
          <p:cNvSpPr/>
          <p:nvPr/>
        </p:nvSpPr>
        <p:spPr bwMode="auto">
          <a:xfrm rot="7484128">
            <a:off x="139430" y="1795050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8" name="Forme libre : forme 89"/>
          <p:cNvSpPr/>
          <p:nvPr/>
        </p:nvSpPr>
        <p:spPr bwMode="auto">
          <a:xfrm rot="13089394">
            <a:off x="244250" y="1761584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89" name="Forme libre : forme 90"/>
          <p:cNvSpPr/>
          <p:nvPr/>
        </p:nvSpPr>
        <p:spPr bwMode="auto">
          <a:xfrm rot="8716294">
            <a:off x="429835" y="1569902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0" name="Forme libre : forme 91"/>
          <p:cNvSpPr/>
          <p:nvPr/>
        </p:nvSpPr>
        <p:spPr bwMode="auto">
          <a:xfrm rot="8716294">
            <a:off x="378030" y="1466310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1" name="Forme libre : forme 92"/>
          <p:cNvSpPr/>
          <p:nvPr/>
        </p:nvSpPr>
        <p:spPr bwMode="auto">
          <a:xfrm rot="8716294">
            <a:off x="134784" y="1496531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2" name="Forme libre : forme 93"/>
          <p:cNvSpPr/>
          <p:nvPr/>
        </p:nvSpPr>
        <p:spPr bwMode="auto">
          <a:xfrm rot="8716294">
            <a:off x="312236" y="1337289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3" name="Forme libre : forme 94"/>
          <p:cNvSpPr/>
          <p:nvPr/>
        </p:nvSpPr>
        <p:spPr bwMode="auto">
          <a:xfrm rot="8716294">
            <a:off x="-17798" y="949199"/>
            <a:ext cx="39526" cy="50123"/>
          </a:xfrm>
          <a:custGeom>
            <a:avLst/>
            <a:gdLst>
              <a:gd name="connsiteX0" fmla="*/ 0 w 39526"/>
              <a:gd name="connsiteY0" fmla="*/ 50123 h 50123"/>
              <a:gd name="connsiteX1" fmla="*/ 0 w 39526"/>
              <a:gd name="connsiteY1" fmla="*/ 0 h 50123"/>
              <a:gd name="connsiteX2" fmla="*/ 39526 w 39526"/>
              <a:gd name="connsiteY2" fmla="*/ 0 h 50123"/>
              <a:gd name="connsiteX3" fmla="*/ 4782 w 39526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526" h="50123" extrusionOk="0">
                <a:moveTo>
                  <a:pt x="0" y="50123"/>
                </a:moveTo>
                <a:lnTo>
                  <a:pt x="0" y="0"/>
                </a:lnTo>
                <a:lnTo>
                  <a:pt x="39526" y="0"/>
                </a:lnTo>
                <a:lnTo>
                  <a:pt x="4782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4" name="Forme libre : forme 95"/>
          <p:cNvSpPr/>
          <p:nvPr/>
        </p:nvSpPr>
        <p:spPr bwMode="auto">
          <a:xfrm rot="8716294">
            <a:off x="-64996" y="834728"/>
            <a:ext cx="249649" cy="254774"/>
          </a:xfrm>
          <a:custGeom>
            <a:avLst/>
            <a:gdLst>
              <a:gd name="connsiteX0" fmla="*/ 51490 w 249650"/>
              <a:gd name="connsiteY0" fmla="*/ 254774 h 254774"/>
              <a:gd name="connsiteX1" fmla="*/ 51490 w 249650"/>
              <a:gd name="connsiteY1" fmla="*/ 45624 h 254774"/>
              <a:gd name="connsiteX2" fmla="*/ 0 w 249650"/>
              <a:gd name="connsiteY2" fmla="*/ 45624 h 254774"/>
              <a:gd name="connsiteX3" fmla="*/ 0 w 249650"/>
              <a:gd name="connsiteY3" fmla="*/ 1425 h 254774"/>
              <a:gd name="connsiteX4" fmla="*/ 104803 w 249650"/>
              <a:gd name="connsiteY4" fmla="*/ 1425 h 254774"/>
              <a:gd name="connsiteX5" fmla="*/ 104803 w 249650"/>
              <a:gd name="connsiteY5" fmla="*/ 75242 h 254774"/>
              <a:gd name="connsiteX6" fmla="*/ 106169 w 249650"/>
              <a:gd name="connsiteY6" fmla="*/ 75242 h 254774"/>
              <a:gd name="connsiteX7" fmla="*/ 154014 w 249650"/>
              <a:gd name="connsiteY7" fmla="*/ 5981 h 254774"/>
              <a:gd name="connsiteX8" fmla="*/ 185455 w 249650"/>
              <a:gd name="connsiteY8" fmla="*/ 57 h 254774"/>
              <a:gd name="connsiteX9" fmla="*/ 240647 w 249650"/>
              <a:gd name="connsiteY9" fmla="*/ 22727 h 254774"/>
              <a:gd name="connsiteX10" fmla="*/ 249650 w 249650"/>
              <a:gd name="connsiteY10" fmla="*/ 52327 h 254774"/>
              <a:gd name="connsiteX11" fmla="*/ 218795 w 249650"/>
              <a:gd name="connsiteY11" fmla="*/ 96841 h 254774"/>
              <a:gd name="connsiteX12" fmla="*/ 198669 w 249650"/>
              <a:gd name="connsiteY12" fmla="*/ 98025 h 254774"/>
              <a:gd name="connsiteX13" fmla="*/ 198669 w 249650"/>
              <a:gd name="connsiteY13" fmla="*/ 81621 h 254774"/>
              <a:gd name="connsiteX14" fmla="*/ 164950 w 249650"/>
              <a:gd name="connsiteY14" fmla="*/ 40156 h 254774"/>
              <a:gd name="connsiteX15" fmla="*/ 111638 w 249650"/>
              <a:gd name="connsiteY15" fmla="*/ 127643 h 254774"/>
              <a:gd name="connsiteX16" fmla="*/ 111638 w 249650"/>
              <a:gd name="connsiteY16" fmla="*/ 213764 h 2547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49650" h="254774" extrusionOk="0">
                <a:moveTo>
                  <a:pt x="51490" y="254774"/>
                </a:moveTo>
                <a:lnTo>
                  <a:pt x="51490" y="45624"/>
                </a:lnTo>
                <a:lnTo>
                  <a:pt x="0" y="45624"/>
                </a:lnTo>
                <a:lnTo>
                  <a:pt x="0" y="1425"/>
                </a:lnTo>
                <a:lnTo>
                  <a:pt x="104803" y="1425"/>
                </a:lnTo>
                <a:lnTo>
                  <a:pt x="104803" y="75242"/>
                </a:lnTo>
                <a:lnTo>
                  <a:pt x="106169" y="75242"/>
                </a:lnTo>
                <a:cubicBezTo>
                  <a:pt x="120751" y="31954"/>
                  <a:pt x="132142" y="15094"/>
                  <a:pt x="154014" y="5981"/>
                </a:cubicBezTo>
                <a:cubicBezTo>
                  <a:pt x="164039" y="1880"/>
                  <a:pt x="174519" y="-398"/>
                  <a:pt x="185455" y="57"/>
                </a:cubicBezTo>
                <a:cubicBezTo>
                  <a:pt x="208922" y="-398"/>
                  <a:pt x="227718" y="7576"/>
                  <a:pt x="240647" y="22727"/>
                </a:cubicBezTo>
                <a:lnTo>
                  <a:pt x="249650" y="52327"/>
                </a:lnTo>
                <a:lnTo>
                  <a:pt x="218795" y="96841"/>
                </a:lnTo>
                <a:lnTo>
                  <a:pt x="198669" y="98025"/>
                </a:lnTo>
                <a:lnTo>
                  <a:pt x="198669" y="81621"/>
                </a:lnTo>
                <a:cubicBezTo>
                  <a:pt x="198669" y="57016"/>
                  <a:pt x="184544" y="40156"/>
                  <a:pt x="164950" y="40156"/>
                </a:cubicBezTo>
                <a:cubicBezTo>
                  <a:pt x="135788" y="40156"/>
                  <a:pt x="111638" y="78887"/>
                  <a:pt x="111638" y="127643"/>
                </a:cubicBezTo>
                <a:lnTo>
                  <a:pt x="111638" y="213764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5" name="Forme libre : forme 96"/>
          <p:cNvSpPr/>
          <p:nvPr/>
        </p:nvSpPr>
        <p:spPr bwMode="auto">
          <a:xfrm rot="7484128">
            <a:off x="-63314" y="1172497"/>
            <a:ext cx="203848" cy="146395"/>
          </a:xfrm>
          <a:custGeom>
            <a:avLst/>
            <a:gdLst>
              <a:gd name="connsiteX0" fmla="*/ 0 w 203848"/>
              <a:gd name="connsiteY0" fmla="*/ 55323 h 146395"/>
              <a:gd name="connsiteX1" fmla="*/ 0 w 203848"/>
              <a:gd name="connsiteY1" fmla="*/ 0 h 146395"/>
              <a:gd name="connsiteX2" fmla="*/ 203848 w 203848"/>
              <a:gd name="connsiteY2" fmla="*/ 0 h 146395"/>
              <a:gd name="connsiteX3" fmla="*/ 203847 w 203848"/>
              <a:gd name="connsiteY3" fmla="*/ 49512 h 146395"/>
              <a:gd name="connsiteX4" fmla="*/ 195466 w 203848"/>
              <a:gd name="connsiteY4" fmla="*/ 55323 h 146395"/>
              <a:gd name="connsiteX5" fmla="*/ 139055 w 203848"/>
              <a:gd name="connsiteY5" fmla="*/ 55323 h 146395"/>
              <a:gd name="connsiteX6" fmla="*/ 121388 w 203848"/>
              <a:gd name="connsiteY6" fmla="*/ 106685 h 146395"/>
              <a:gd name="connsiteX7" fmla="*/ 64115 w 203848"/>
              <a:gd name="connsiteY7" fmla="*/ 146395 h 146395"/>
              <a:gd name="connsiteX8" fmla="*/ 47847 w 203848"/>
              <a:gd name="connsiteY8" fmla="*/ 116129 h 146395"/>
              <a:gd name="connsiteX9" fmla="*/ 69777 w 203848"/>
              <a:gd name="connsiteY9" fmla="*/ 55323 h 14639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03848" h="146395" extrusionOk="0">
                <a:moveTo>
                  <a:pt x="0" y="55323"/>
                </a:moveTo>
                <a:lnTo>
                  <a:pt x="0" y="0"/>
                </a:lnTo>
                <a:lnTo>
                  <a:pt x="203848" y="0"/>
                </a:lnTo>
                <a:lnTo>
                  <a:pt x="203847" y="49512"/>
                </a:lnTo>
                <a:lnTo>
                  <a:pt x="195466" y="55323"/>
                </a:lnTo>
                <a:lnTo>
                  <a:pt x="139055" y="55323"/>
                </a:lnTo>
                <a:lnTo>
                  <a:pt x="121388" y="106685"/>
                </a:lnTo>
                <a:lnTo>
                  <a:pt x="64115" y="146395"/>
                </a:lnTo>
                <a:lnTo>
                  <a:pt x="47847" y="116129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6" name="Forme libre : forme 97"/>
          <p:cNvSpPr/>
          <p:nvPr/>
        </p:nvSpPr>
        <p:spPr bwMode="auto">
          <a:xfrm rot="13089394">
            <a:off x="25310" y="1099526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7" name="Forme libre : forme 98"/>
          <p:cNvSpPr/>
          <p:nvPr/>
        </p:nvSpPr>
        <p:spPr bwMode="auto">
          <a:xfrm rot="8716294">
            <a:off x="210896" y="907845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8" name="Forme libre : forme 99"/>
          <p:cNvSpPr/>
          <p:nvPr/>
        </p:nvSpPr>
        <p:spPr bwMode="auto">
          <a:xfrm rot="8716294">
            <a:off x="159091" y="804252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99" name="Forme libre : forme 100"/>
          <p:cNvSpPr/>
          <p:nvPr/>
        </p:nvSpPr>
        <p:spPr bwMode="auto">
          <a:xfrm rot="8716294">
            <a:off x="93297" y="675231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0" name="Forme libre : forme 101"/>
          <p:cNvSpPr/>
          <p:nvPr/>
        </p:nvSpPr>
        <p:spPr bwMode="auto">
          <a:xfrm rot="8716294">
            <a:off x="-7001" y="316701"/>
            <a:ext cx="14001" cy="20198"/>
          </a:xfrm>
          <a:custGeom>
            <a:avLst/>
            <a:gdLst>
              <a:gd name="connsiteX0" fmla="*/ 0 w 14001"/>
              <a:gd name="connsiteY0" fmla="*/ 20198 h 20198"/>
              <a:gd name="connsiteX1" fmla="*/ 0 w 14001"/>
              <a:gd name="connsiteY1" fmla="*/ 0 h 20198"/>
              <a:gd name="connsiteX2" fmla="*/ 14001 w 14001"/>
              <a:gd name="connsiteY2" fmla="*/ 0 h 201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4001" h="20198" extrusionOk="0">
                <a:moveTo>
                  <a:pt x="0" y="20198"/>
                </a:moveTo>
                <a:lnTo>
                  <a:pt x="0" y="0"/>
                </a:lnTo>
                <a:lnTo>
                  <a:pt x="14001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1" name="Forme libre : forme 102"/>
          <p:cNvSpPr/>
          <p:nvPr/>
        </p:nvSpPr>
        <p:spPr bwMode="auto">
          <a:xfrm rot="13089394">
            <a:off x="-81658" y="472652"/>
            <a:ext cx="173631" cy="237684"/>
          </a:xfrm>
          <a:custGeom>
            <a:avLst/>
            <a:gdLst>
              <a:gd name="connsiteX0" fmla="*/ 173631 w 173631"/>
              <a:gd name="connsiteY0" fmla="*/ 220990 h 237684"/>
              <a:gd name="connsiteX1" fmla="*/ 130972 w 173631"/>
              <a:gd name="connsiteY1" fmla="*/ 232382 h 237684"/>
              <a:gd name="connsiteX2" fmla="*/ 91597 w 173631"/>
              <a:gd name="connsiteY2" fmla="*/ 237521 h 237684"/>
              <a:gd name="connsiteX3" fmla="*/ 23727 w 173631"/>
              <a:gd name="connsiteY3" fmla="*/ 209931 h 237684"/>
              <a:gd name="connsiteX4" fmla="*/ 0 w 173631"/>
              <a:gd name="connsiteY4" fmla="*/ 115023 h 237684"/>
              <a:gd name="connsiteX5" fmla="*/ 0 w 173631"/>
              <a:gd name="connsiteY5" fmla="*/ 0 h 237684"/>
              <a:gd name="connsiteX6" fmla="*/ 76176 w 173631"/>
              <a:gd name="connsiteY6" fmla="*/ 96953 h 237684"/>
              <a:gd name="connsiteX7" fmla="*/ 76768 w 173631"/>
              <a:gd name="connsiteY7" fmla="*/ 109023 h 237684"/>
              <a:gd name="connsiteX8" fmla="*/ 87734 w 173631"/>
              <a:gd name="connsiteY8" fmla="*/ 154201 h 237684"/>
              <a:gd name="connsiteX9" fmla="*/ 111117 w 173631"/>
              <a:gd name="connsiteY9" fmla="*/ 181514 h 237684"/>
              <a:gd name="connsiteX10" fmla="*/ 148930 w 173631"/>
              <a:gd name="connsiteY10" fmla="*/ 189552 h 2376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73631" h="237684" extrusionOk="0">
                <a:moveTo>
                  <a:pt x="173631" y="220990"/>
                </a:moveTo>
                <a:lnTo>
                  <a:pt x="130972" y="232382"/>
                </a:lnTo>
                <a:cubicBezTo>
                  <a:pt x="116428" y="235210"/>
                  <a:pt x="103047" y="236831"/>
                  <a:pt x="91597" y="237521"/>
                </a:cubicBezTo>
                <a:cubicBezTo>
                  <a:pt x="66215" y="239176"/>
                  <a:pt x="41384" y="228141"/>
                  <a:pt x="23727" y="209931"/>
                </a:cubicBezTo>
                <a:cubicBezTo>
                  <a:pt x="4966" y="191722"/>
                  <a:pt x="0" y="160270"/>
                  <a:pt x="0" y="115023"/>
                </a:cubicBezTo>
                <a:lnTo>
                  <a:pt x="0" y="0"/>
                </a:lnTo>
                <a:lnTo>
                  <a:pt x="76176" y="96953"/>
                </a:lnTo>
                <a:lnTo>
                  <a:pt x="76768" y="109023"/>
                </a:lnTo>
                <a:cubicBezTo>
                  <a:pt x="79044" y="124404"/>
                  <a:pt x="82768" y="139578"/>
                  <a:pt x="87734" y="154201"/>
                </a:cubicBezTo>
                <a:cubicBezTo>
                  <a:pt x="92149" y="166340"/>
                  <a:pt x="100012" y="175445"/>
                  <a:pt x="111117" y="181514"/>
                </a:cubicBezTo>
                <a:lnTo>
                  <a:pt x="148930" y="189552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2" name="Forme libre : forme 103"/>
          <p:cNvSpPr/>
          <p:nvPr/>
        </p:nvSpPr>
        <p:spPr bwMode="auto">
          <a:xfrm rot="8716294">
            <a:off x="-11774" y="244430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3" name="Forme libre : forme 104"/>
          <p:cNvSpPr/>
          <p:nvPr/>
        </p:nvSpPr>
        <p:spPr bwMode="auto">
          <a:xfrm rot="8716294">
            <a:off x="-30092" y="143486"/>
            <a:ext cx="77721" cy="97260"/>
          </a:xfrm>
          <a:custGeom>
            <a:avLst/>
            <a:gdLst>
              <a:gd name="connsiteX0" fmla="*/ 15821 w 77721"/>
              <a:gd name="connsiteY0" fmla="*/ 97260 h 97260"/>
              <a:gd name="connsiteX1" fmla="*/ 0 w 77721"/>
              <a:gd name="connsiteY1" fmla="*/ 59790 h 97260"/>
              <a:gd name="connsiteX2" fmla="*/ 0 w 77721"/>
              <a:gd name="connsiteY2" fmla="*/ 58869 h 97260"/>
              <a:gd name="connsiteX3" fmla="*/ 17477 w 77721"/>
              <a:gd name="connsiteY3" fmla="*/ 17477 h 97260"/>
              <a:gd name="connsiteX4" fmla="*/ 58869 w 77721"/>
              <a:gd name="connsiteY4" fmla="*/ 0 h 97260"/>
              <a:gd name="connsiteX5" fmla="*/ 77721 w 77721"/>
              <a:gd name="connsiteY5" fmla="*/ 7960 h 972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7721" h="97260" extrusionOk="0">
                <a:moveTo>
                  <a:pt x="15821" y="97260"/>
                </a:moveTo>
                <a:lnTo>
                  <a:pt x="0" y="59790"/>
                </a:ln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lnTo>
                  <a:pt x="77721" y="796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4" name="Forme libre : forme 105"/>
          <p:cNvSpPr/>
          <p:nvPr/>
        </p:nvSpPr>
        <p:spPr bwMode="auto">
          <a:xfrm rot="8716294">
            <a:off x="-17797" y="3452694"/>
            <a:ext cx="58455" cy="44198"/>
          </a:xfrm>
          <a:custGeom>
            <a:avLst/>
            <a:gdLst>
              <a:gd name="connsiteX0" fmla="*/ 0 w 58455"/>
              <a:gd name="connsiteY0" fmla="*/ 44199 h 44199"/>
              <a:gd name="connsiteX1" fmla="*/ 0 w 58455"/>
              <a:gd name="connsiteY1" fmla="*/ 0 h 44199"/>
              <a:gd name="connsiteX2" fmla="*/ 58455 w 58455"/>
              <a:gd name="connsiteY2" fmla="*/ 0 h 44199"/>
              <a:gd name="connsiteX3" fmla="*/ 27817 w 58455"/>
              <a:gd name="connsiteY3" fmla="*/ 44199 h 441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58455" h="44199" extrusionOk="0">
                <a:moveTo>
                  <a:pt x="0" y="44199"/>
                </a:moveTo>
                <a:lnTo>
                  <a:pt x="0" y="0"/>
                </a:lnTo>
                <a:lnTo>
                  <a:pt x="58455" y="0"/>
                </a:lnTo>
                <a:lnTo>
                  <a:pt x="27817" y="44199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5" name="Forme libre : forme 106"/>
          <p:cNvSpPr/>
          <p:nvPr/>
        </p:nvSpPr>
        <p:spPr bwMode="auto">
          <a:xfrm rot="13089394">
            <a:off x="-91484" y="3601812"/>
            <a:ext cx="206527" cy="292654"/>
          </a:xfrm>
          <a:custGeom>
            <a:avLst/>
            <a:gdLst>
              <a:gd name="connsiteX0" fmla="*/ 206527 w 206527"/>
              <a:gd name="connsiteY0" fmla="*/ 258693 h 292654"/>
              <a:gd name="connsiteX1" fmla="*/ 177331 w 206527"/>
              <a:gd name="connsiteY1" fmla="*/ 274971 h 292654"/>
              <a:gd name="connsiteX2" fmla="*/ 91597 w 206527"/>
              <a:gd name="connsiteY2" fmla="*/ 292491 h 292654"/>
              <a:gd name="connsiteX3" fmla="*/ 23727 w 206527"/>
              <a:gd name="connsiteY3" fmla="*/ 264901 h 292654"/>
              <a:gd name="connsiteX4" fmla="*/ 0 w 206527"/>
              <a:gd name="connsiteY4" fmla="*/ 169993 h 292654"/>
              <a:gd name="connsiteX5" fmla="*/ 0 w 206527"/>
              <a:gd name="connsiteY5" fmla="*/ 1698 h 292654"/>
              <a:gd name="connsiteX6" fmla="*/ 3273 w 206527"/>
              <a:gd name="connsiteY6" fmla="*/ 0 h 292654"/>
              <a:gd name="connsiteX7" fmla="*/ 74297 w 206527"/>
              <a:gd name="connsiteY7" fmla="*/ 90396 h 292654"/>
              <a:gd name="connsiteX8" fmla="*/ 74492 w 206527"/>
              <a:gd name="connsiteY8" fmla="*/ 117574 h 292654"/>
              <a:gd name="connsiteX9" fmla="*/ 87734 w 206527"/>
              <a:gd name="connsiteY9" fmla="*/ 209171 h 292654"/>
              <a:gd name="connsiteX10" fmla="*/ 153949 w 206527"/>
              <a:gd name="connsiteY10" fmla="*/ 245589 h 292654"/>
              <a:gd name="connsiteX11" fmla="*/ 191049 w 206527"/>
              <a:gd name="connsiteY11" fmla="*/ 238993 h 2926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06527" h="292654" extrusionOk="0">
                <a:moveTo>
                  <a:pt x="206527" y="258693"/>
                </a:moveTo>
                <a:lnTo>
                  <a:pt x="177331" y="274971"/>
                </a:lnTo>
                <a:cubicBezTo>
                  <a:pt x="145121" y="286007"/>
                  <a:pt x="114496" y="291111"/>
                  <a:pt x="91597" y="292491"/>
                </a:cubicBezTo>
                <a:cubicBezTo>
                  <a:pt x="66215" y="294146"/>
                  <a:pt x="41385" y="283111"/>
                  <a:pt x="23727" y="264901"/>
                </a:cubicBezTo>
                <a:cubicBezTo>
                  <a:pt x="4966" y="246692"/>
                  <a:pt x="0" y="215240"/>
                  <a:pt x="0" y="169993"/>
                </a:cubicBezTo>
                <a:lnTo>
                  <a:pt x="0" y="1698"/>
                </a:lnTo>
                <a:lnTo>
                  <a:pt x="3273" y="0"/>
                </a:lnTo>
                <a:lnTo>
                  <a:pt x="74297" y="90396"/>
                </a:lnTo>
                <a:lnTo>
                  <a:pt x="74492" y="117574"/>
                </a:lnTo>
                <a:cubicBezTo>
                  <a:pt x="72836" y="148474"/>
                  <a:pt x="77802" y="179926"/>
                  <a:pt x="87734" y="209171"/>
                </a:cubicBezTo>
                <a:cubicBezTo>
                  <a:pt x="96564" y="233450"/>
                  <a:pt x="119187" y="245589"/>
                  <a:pt x="153949" y="245589"/>
                </a:cubicBezTo>
                <a:lnTo>
                  <a:pt x="191049" y="23899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6" name="Forme libre : forme 107"/>
          <p:cNvSpPr/>
          <p:nvPr/>
        </p:nvSpPr>
        <p:spPr bwMode="auto">
          <a:xfrm rot="8716294">
            <a:off x="24761" y="3389622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7" name="Forme libre : forme 108"/>
          <p:cNvSpPr/>
          <p:nvPr/>
        </p:nvSpPr>
        <p:spPr bwMode="auto">
          <a:xfrm rot="8716294">
            <a:off x="-24047" y="3281741"/>
            <a:ext cx="106042" cy="113733"/>
          </a:xfrm>
          <a:custGeom>
            <a:avLst/>
            <a:gdLst>
              <a:gd name="connsiteX0" fmla="*/ 17477 w 106042"/>
              <a:gd name="connsiteY0" fmla="*/ 101182 h 113733"/>
              <a:gd name="connsiteX1" fmla="*/ 0 w 106042"/>
              <a:gd name="connsiteY1" fmla="*/ 59790 h 113733"/>
              <a:gd name="connsiteX2" fmla="*/ 0 w 106042"/>
              <a:gd name="connsiteY2" fmla="*/ 58869 h 113733"/>
              <a:gd name="connsiteX3" fmla="*/ 17477 w 106042"/>
              <a:gd name="connsiteY3" fmla="*/ 17477 h 113733"/>
              <a:gd name="connsiteX4" fmla="*/ 58869 w 106042"/>
              <a:gd name="connsiteY4" fmla="*/ 0 h 113733"/>
              <a:gd name="connsiteX5" fmla="*/ 100262 w 106042"/>
              <a:gd name="connsiteY5" fmla="*/ 17477 h 113733"/>
              <a:gd name="connsiteX6" fmla="*/ 106042 w 106042"/>
              <a:gd name="connsiteY6" fmla="*/ 31234 h 113733"/>
              <a:gd name="connsiteX7" fmla="*/ 48856 w 106042"/>
              <a:gd name="connsiteY7" fmla="*/ 113733 h 11373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06042" h="113733" extrusionOk="0">
                <a:moveTo>
                  <a:pt x="17477" y="101182"/>
                </a:moveTo>
                <a:cubicBezTo>
                  <a:pt x="6439" y="90144"/>
                  <a:pt x="0" y="75426"/>
                  <a:pt x="0" y="59790"/>
                </a:cubicBezTo>
                <a:lnTo>
                  <a:pt x="0" y="58869"/>
                </a:lnTo>
                <a:cubicBezTo>
                  <a:pt x="0" y="43233"/>
                  <a:pt x="6439" y="28515"/>
                  <a:pt x="17477" y="17477"/>
                </a:cubicBezTo>
                <a:cubicBezTo>
                  <a:pt x="28515" y="6439"/>
                  <a:pt x="43233" y="0"/>
                  <a:pt x="58869" y="0"/>
                </a:cubicBezTo>
                <a:cubicBezTo>
                  <a:pt x="74507" y="0"/>
                  <a:pt x="89224" y="6439"/>
                  <a:pt x="100262" y="17477"/>
                </a:cubicBezTo>
                <a:lnTo>
                  <a:pt x="106042" y="31234"/>
                </a:lnTo>
                <a:lnTo>
                  <a:pt x="48856" y="11373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8" name="Forme libre : forme 109"/>
          <p:cNvSpPr/>
          <p:nvPr/>
        </p:nvSpPr>
        <p:spPr bwMode="auto">
          <a:xfrm rot="8716294">
            <a:off x="-21924" y="3179872"/>
            <a:ext cx="45776" cy="62656"/>
          </a:xfrm>
          <a:custGeom>
            <a:avLst/>
            <a:gdLst>
              <a:gd name="connsiteX0" fmla="*/ 2345 w 45776"/>
              <a:gd name="connsiteY0" fmla="*/ 62656 h 62656"/>
              <a:gd name="connsiteX1" fmla="*/ 0 w 45776"/>
              <a:gd name="connsiteY1" fmla="*/ 57104 h 62656"/>
              <a:gd name="connsiteX2" fmla="*/ 0 w 45776"/>
              <a:gd name="connsiteY2" fmla="*/ 56183 h 62656"/>
              <a:gd name="connsiteX3" fmla="*/ 17477 w 45776"/>
              <a:gd name="connsiteY3" fmla="*/ 14791 h 62656"/>
              <a:gd name="connsiteX4" fmla="*/ 36449 w 45776"/>
              <a:gd name="connsiteY4" fmla="*/ 1913 h 62656"/>
              <a:gd name="connsiteX5" fmla="*/ 45776 w 45776"/>
              <a:gd name="connsiteY5" fmla="*/ 0 h 6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776" h="62656" extrusionOk="0">
                <a:moveTo>
                  <a:pt x="2345" y="62656"/>
                </a:moveTo>
                <a:lnTo>
                  <a:pt x="0" y="57104"/>
                </a:lnTo>
                <a:lnTo>
                  <a:pt x="0" y="56183"/>
                </a:lnTo>
                <a:cubicBezTo>
                  <a:pt x="0" y="40547"/>
                  <a:pt x="6439" y="25829"/>
                  <a:pt x="17477" y="14791"/>
                </a:cubicBezTo>
                <a:cubicBezTo>
                  <a:pt x="22996" y="9272"/>
                  <a:pt x="29435" y="4903"/>
                  <a:pt x="36449" y="1913"/>
                </a:cubicBezTo>
                <a:lnTo>
                  <a:pt x="45776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09" name="Forme libre : forme 110"/>
          <p:cNvSpPr/>
          <p:nvPr/>
        </p:nvSpPr>
        <p:spPr bwMode="auto">
          <a:xfrm rot="8716294">
            <a:off x="-21324" y="4100649"/>
            <a:ext cx="79113" cy="50123"/>
          </a:xfrm>
          <a:custGeom>
            <a:avLst/>
            <a:gdLst>
              <a:gd name="connsiteX0" fmla="*/ 0 w 79113"/>
              <a:gd name="connsiteY0" fmla="*/ 50123 h 50123"/>
              <a:gd name="connsiteX1" fmla="*/ 0 w 79113"/>
              <a:gd name="connsiteY1" fmla="*/ 0 h 50123"/>
              <a:gd name="connsiteX2" fmla="*/ 79113 w 79113"/>
              <a:gd name="connsiteY2" fmla="*/ 0 h 50123"/>
              <a:gd name="connsiteX3" fmla="*/ 44369 w 79113"/>
              <a:gd name="connsiteY3" fmla="*/ 50123 h 501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79113" h="50123" extrusionOk="0">
                <a:moveTo>
                  <a:pt x="0" y="50123"/>
                </a:moveTo>
                <a:lnTo>
                  <a:pt x="0" y="0"/>
                </a:lnTo>
                <a:lnTo>
                  <a:pt x="79113" y="0"/>
                </a:lnTo>
                <a:lnTo>
                  <a:pt x="44369" y="501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0" name="Forme libre : forme 111"/>
          <p:cNvSpPr/>
          <p:nvPr/>
        </p:nvSpPr>
        <p:spPr bwMode="auto">
          <a:xfrm rot="8716294">
            <a:off x="-40457" y="3981561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1" name="Forme libre : forme 112"/>
          <p:cNvSpPr/>
          <p:nvPr/>
        </p:nvSpPr>
        <p:spPr bwMode="auto">
          <a:xfrm rot="7484128">
            <a:off x="-46974" y="4273166"/>
            <a:ext cx="199362" cy="194378"/>
          </a:xfrm>
          <a:custGeom>
            <a:avLst/>
            <a:gdLst>
              <a:gd name="connsiteX0" fmla="*/ 389572 w 381000"/>
              <a:gd name="connsiteY0" fmla="*/ 0 h 371475"/>
              <a:gd name="connsiteX1" fmla="*/ 389572 w 381000"/>
              <a:gd name="connsiteY1" fmla="*/ 105728 h 371475"/>
              <a:gd name="connsiteX2" fmla="*/ 265747 w 381000"/>
              <a:gd name="connsiteY2" fmla="*/ 105728 h 371475"/>
              <a:gd name="connsiteX3" fmla="*/ 173355 w 381000"/>
              <a:gd name="connsiteY3" fmla="*/ 374333 h 371475"/>
              <a:gd name="connsiteX4" fmla="*/ 91440 w 381000"/>
              <a:gd name="connsiteY4" fmla="*/ 221933 h 371475"/>
              <a:gd name="connsiteX5" fmla="*/ 133350 w 381000"/>
              <a:gd name="connsiteY5" fmla="*/ 105728 h 371475"/>
              <a:gd name="connsiteX6" fmla="*/ 0 w 381000"/>
              <a:gd name="connsiteY6" fmla="*/ 105728 h 371475"/>
              <a:gd name="connsiteX7" fmla="*/ 0 w 381000"/>
              <a:gd name="connsiteY7" fmla="*/ 0 h 371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81000" h="371475" extrusionOk="0">
                <a:moveTo>
                  <a:pt x="389572" y="0"/>
                </a:moveTo>
                <a:lnTo>
                  <a:pt x="389572" y="105728"/>
                </a:lnTo>
                <a:lnTo>
                  <a:pt x="265747" y="105728"/>
                </a:lnTo>
                <a:lnTo>
                  <a:pt x="173355" y="374333"/>
                </a:lnTo>
                <a:lnTo>
                  <a:pt x="91440" y="221933"/>
                </a:lnTo>
                <a:lnTo>
                  <a:pt x="133350" y="105728"/>
                </a:lnTo>
                <a:lnTo>
                  <a:pt x="0" y="105728"/>
                </a:lnTo>
                <a:lnTo>
                  <a:pt x="0" y="0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2" name="Forme libre : forme 113"/>
          <p:cNvSpPr/>
          <p:nvPr/>
        </p:nvSpPr>
        <p:spPr bwMode="auto">
          <a:xfrm rot="13089394">
            <a:off x="57846" y="4239700"/>
            <a:ext cx="270377" cy="325556"/>
          </a:xfrm>
          <a:custGeom>
            <a:avLst/>
            <a:gdLst>
              <a:gd name="connsiteX0" fmla="*/ 470535 w 466725"/>
              <a:gd name="connsiteY0" fmla="*/ 436245 h 561975"/>
              <a:gd name="connsiteX1" fmla="*/ 470535 w 466725"/>
              <a:gd name="connsiteY1" fmla="*/ 445770 h 561975"/>
              <a:gd name="connsiteX2" fmla="*/ 158115 w 466725"/>
              <a:gd name="connsiteY2" fmla="*/ 567690 h 561975"/>
              <a:gd name="connsiteX3" fmla="*/ 40957 w 466725"/>
              <a:gd name="connsiteY3" fmla="*/ 520065 h 561975"/>
              <a:gd name="connsiteX4" fmla="*/ 0 w 466725"/>
              <a:gd name="connsiteY4" fmla="*/ 356235 h 561975"/>
              <a:gd name="connsiteX5" fmla="*/ 0 w 466725"/>
              <a:gd name="connsiteY5" fmla="*/ 65723 h 561975"/>
              <a:gd name="connsiteX6" fmla="*/ 126682 w 466725"/>
              <a:gd name="connsiteY6" fmla="*/ 0 h 561975"/>
              <a:gd name="connsiteX7" fmla="*/ 128588 w 466725"/>
              <a:gd name="connsiteY7" fmla="*/ 265748 h 561975"/>
              <a:gd name="connsiteX8" fmla="*/ 151447 w 466725"/>
              <a:gd name="connsiteY8" fmla="*/ 423863 h 561975"/>
              <a:gd name="connsiteX9" fmla="*/ 265747 w 466725"/>
              <a:gd name="connsiteY9" fmla="*/ 486728 h 561975"/>
              <a:gd name="connsiteX10" fmla="*/ 351472 w 466725"/>
              <a:gd name="connsiteY10" fmla="*/ 471488 h 561975"/>
              <a:gd name="connsiteX11" fmla="*/ 468630 w 466725"/>
              <a:gd name="connsiteY11" fmla="*/ 423863 h 561975"/>
              <a:gd name="connsiteX12" fmla="*/ 470535 w 466725"/>
              <a:gd name="connsiteY12" fmla="*/ 436245 h 561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466725" h="561975" extrusionOk="0">
                <a:moveTo>
                  <a:pt x="470535" y="436245"/>
                </a:moveTo>
                <a:lnTo>
                  <a:pt x="470535" y="445770"/>
                </a:lnTo>
                <a:cubicBezTo>
                  <a:pt x="369570" y="532448"/>
                  <a:pt x="237172" y="562928"/>
                  <a:pt x="158115" y="567690"/>
                </a:cubicBezTo>
                <a:cubicBezTo>
                  <a:pt x="114300" y="570548"/>
                  <a:pt x="71438" y="551498"/>
                  <a:pt x="40957" y="520065"/>
                </a:cubicBezTo>
                <a:cubicBezTo>
                  <a:pt x="8572" y="488633"/>
                  <a:pt x="0" y="434340"/>
                  <a:pt x="0" y="356235"/>
                </a:cubicBezTo>
                <a:lnTo>
                  <a:pt x="0" y="65723"/>
                </a:lnTo>
                <a:lnTo>
                  <a:pt x="126682" y="0"/>
                </a:lnTo>
                <a:lnTo>
                  <a:pt x="128588" y="265748"/>
                </a:lnTo>
                <a:cubicBezTo>
                  <a:pt x="125730" y="319088"/>
                  <a:pt x="134302" y="373380"/>
                  <a:pt x="151447" y="423863"/>
                </a:cubicBezTo>
                <a:cubicBezTo>
                  <a:pt x="166688" y="465773"/>
                  <a:pt x="205740" y="486728"/>
                  <a:pt x="265747" y="486728"/>
                </a:cubicBezTo>
                <a:cubicBezTo>
                  <a:pt x="295275" y="485775"/>
                  <a:pt x="323850" y="480060"/>
                  <a:pt x="351472" y="471488"/>
                </a:cubicBezTo>
                <a:cubicBezTo>
                  <a:pt x="391477" y="459105"/>
                  <a:pt x="430530" y="442913"/>
                  <a:pt x="468630" y="423863"/>
                </a:cubicBezTo>
                <a:cubicBezTo>
                  <a:pt x="469582" y="427673"/>
                  <a:pt x="470535" y="432435"/>
                  <a:pt x="470535" y="43624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3" name="Forme libre : forme 114"/>
          <p:cNvSpPr/>
          <p:nvPr/>
        </p:nvSpPr>
        <p:spPr bwMode="auto">
          <a:xfrm rot="8716294">
            <a:off x="243431" y="4048019"/>
            <a:ext cx="220345" cy="161228"/>
          </a:xfrm>
          <a:custGeom>
            <a:avLst/>
            <a:gdLst>
              <a:gd name="connsiteX0" fmla="*/ 343853 w 390525"/>
              <a:gd name="connsiteY0" fmla="*/ 144780 h 285750"/>
              <a:gd name="connsiteX1" fmla="*/ 344805 w 390525"/>
              <a:gd name="connsiteY1" fmla="*/ 144780 h 285750"/>
              <a:gd name="connsiteX2" fmla="*/ 12382 w 390525"/>
              <a:gd name="connsiteY2" fmla="*/ 288608 h 285750"/>
              <a:gd name="connsiteX3" fmla="*/ 0 w 390525"/>
              <a:gd name="connsiteY3" fmla="*/ 271463 h 285750"/>
              <a:gd name="connsiteX4" fmla="*/ 225743 w 390525"/>
              <a:gd name="connsiteY4" fmla="*/ 59055 h 285750"/>
              <a:gd name="connsiteX5" fmla="*/ 340043 w 390525"/>
              <a:gd name="connsiteY5" fmla="*/ 0 h 285750"/>
              <a:gd name="connsiteX6" fmla="*/ 399098 w 390525"/>
              <a:gd name="connsiteY6" fmla="*/ 70485 h 285750"/>
              <a:gd name="connsiteX7" fmla="*/ 343853 w 390525"/>
              <a:gd name="connsiteY7" fmla="*/ 144780 h 28575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90525" h="285750" extrusionOk="0">
                <a:moveTo>
                  <a:pt x="343853" y="144780"/>
                </a:moveTo>
                <a:lnTo>
                  <a:pt x="344805" y="144780"/>
                </a:lnTo>
                <a:lnTo>
                  <a:pt x="12382" y="288608"/>
                </a:lnTo>
                <a:lnTo>
                  <a:pt x="0" y="271463"/>
                </a:lnTo>
                <a:lnTo>
                  <a:pt x="225743" y="59055"/>
                </a:lnTo>
                <a:cubicBezTo>
                  <a:pt x="254318" y="25718"/>
                  <a:pt x="295275" y="4763"/>
                  <a:pt x="340043" y="0"/>
                </a:cubicBezTo>
                <a:cubicBezTo>
                  <a:pt x="385763" y="0"/>
                  <a:pt x="399098" y="40005"/>
                  <a:pt x="399098" y="70485"/>
                </a:cubicBezTo>
                <a:cubicBezTo>
                  <a:pt x="396240" y="103823"/>
                  <a:pt x="374332" y="131445"/>
                  <a:pt x="343853" y="14478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4" name="Forme libre : forme 115"/>
          <p:cNvSpPr/>
          <p:nvPr/>
        </p:nvSpPr>
        <p:spPr bwMode="auto">
          <a:xfrm rot="8716294">
            <a:off x="191626" y="3944426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5" name="Forme libre : forme 116"/>
          <p:cNvSpPr/>
          <p:nvPr/>
        </p:nvSpPr>
        <p:spPr bwMode="auto">
          <a:xfrm rot="8716294">
            <a:off x="125832" y="3815405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6" name="Forme libre : forme 117"/>
          <p:cNvSpPr/>
          <p:nvPr/>
        </p:nvSpPr>
        <p:spPr bwMode="auto">
          <a:xfrm rot="8716294">
            <a:off x="-73048" y="4876828"/>
            <a:ext cx="221382" cy="253349"/>
          </a:xfrm>
          <a:custGeom>
            <a:avLst/>
            <a:gdLst>
              <a:gd name="connsiteX0" fmla="*/ 51490 w 221382"/>
              <a:gd name="connsiteY0" fmla="*/ 253349 h 253349"/>
              <a:gd name="connsiteX1" fmla="*/ 51490 w 221382"/>
              <a:gd name="connsiteY1" fmla="*/ 44199 h 253349"/>
              <a:gd name="connsiteX2" fmla="*/ 0 w 221382"/>
              <a:gd name="connsiteY2" fmla="*/ 44199 h 253349"/>
              <a:gd name="connsiteX3" fmla="*/ 0 w 221382"/>
              <a:gd name="connsiteY3" fmla="*/ 0 h 253349"/>
              <a:gd name="connsiteX4" fmla="*/ 104803 w 221382"/>
              <a:gd name="connsiteY4" fmla="*/ 0 h 253349"/>
              <a:gd name="connsiteX5" fmla="*/ 104802 w 221382"/>
              <a:gd name="connsiteY5" fmla="*/ 73817 h 253349"/>
              <a:gd name="connsiteX6" fmla="*/ 106169 w 221382"/>
              <a:gd name="connsiteY6" fmla="*/ 73817 h 253349"/>
              <a:gd name="connsiteX7" fmla="*/ 154014 w 221382"/>
              <a:gd name="connsiteY7" fmla="*/ 4556 h 253349"/>
              <a:gd name="connsiteX8" fmla="*/ 174650 w 221382"/>
              <a:gd name="connsiteY8" fmla="*/ 668 h 253349"/>
              <a:gd name="connsiteX9" fmla="*/ 214075 w 221382"/>
              <a:gd name="connsiteY9" fmla="*/ 27996 h 253349"/>
              <a:gd name="connsiteX10" fmla="*/ 221382 w 221382"/>
              <a:gd name="connsiteY10" fmla="*/ 33060 h 253349"/>
              <a:gd name="connsiteX11" fmla="*/ 195540 w 221382"/>
              <a:gd name="connsiteY11" fmla="*/ 70341 h 253349"/>
              <a:gd name="connsiteX12" fmla="*/ 189157 w 221382"/>
              <a:gd name="connsiteY12" fmla="*/ 50236 h 253349"/>
              <a:gd name="connsiteX13" fmla="*/ 164950 w 221382"/>
              <a:gd name="connsiteY13" fmla="*/ 38731 h 253349"/>
              <a:gd name="connsiteX14" fmla="*/ 111638 w 221382"/>
              <a:gd name="connsiteY14" fmla="*/ 126218 h 253349"/>
              <a:gd name="connsiteX15" fmla="*/ 111638 w 221382"/>
              <a:gd name="connsiteY15" fmla="*/ 191383 h 253349"/>
              <a:gd name="connsiteX16" fmla="*/ 84096 w 221382"/>
              <a:gd name="connsiteY16" fmla="*/ 231117 h 2533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221382" h="253349" extrusionOk="0">
                <a:moveTo>
                  <a:pt x="51490" y="253349"/>
                </a:moveTo>
                <a:lnTo>
                  <a:pt x="51490" y="44199"/>
                </a:lnTo>
                <a:lnTo>
                  <a:pt x="0" y="44199"/>
                </a:lnTo>
                <a:lnTo>
                  <a:pt x="0" y="0"/>
                </a:lnTo>
                <a:lnTo>
                  <a:pt x="104803" y="0"/>
                </a:lnTo>
                <a:lnTo>
                  <a:pt x="104802" y="73817"/>
                </a:lnTo>
                <a:lnTo>
                  <a:pt x="106169" y="73817"/>
                </a:lnTo>
                <a:cubicBezTo>
                  <a:pt x="120751" y="30529"/>
                  <a:pt x="132142" y="13670"/>
                  <a:pt x="154014" y="4556"/>
                </a:cubicBezTo>
                <a:lnTo>
                  <a:pt x="174650" y="668"/>
                </a:lnTo>
                <a:lnTo>
                  <a:pt x="214075" y="27996"/>
                </a:lnTo>
                <a:lnTo>
                  <a:pt x="221382" y="33060"/>
                </a:lnTo>
                <a:lnTo>
                  <a:pt x="195540" y="70341"/>
                </a:lnTo>
                <a:lnTo>
                  <a:pt x="189157" y="50236"/>
                </a:lnTo>
                <a:cubicBezTo>
                  <a:pt x="183177" y="42946"/>
                  <a:pt x="174747" y="38731"/>
                  <a:pt x="164950" y="38731"/>
                </a:cubicBezTo>
                <a:cubicBezTo>
                  <a:pt x="135788" y="38731"/>
                  <a:pt x="111638" y="77463"/>
                  <a:pt x="111638" y="126218"/>
                </a:cubicBezTo>
                <a:lnTo>
                  <a:pt x="111638" y="191383"/>
                </a:lnTo>
                <a:lnTo>
                  <a:pt x="84096" y="231117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7" name="Forme libre : forme 118"/>
          <p:cNvSpPr/>
          <p:nvPr/>
        </p:nvSpPr>
        <p:spPr bwMode="auto">
          <a:xfrm rot="8716294">
            <a:off x="93318" y="4612018"/>
            <a:ext cx="141256" cy="232388"/>
          </a:xfrm>
          <a:custGeom>
            <a:avLst/>
            <a:gdLst>
              <a:gd name="connsiteX0" fmla="*/ 297180 w 295275"/>
              <a:gd name="connsiteY0" fmla="*/ 104775 h 485775"/>
              <a:gd name="connsiteX1" fmla="*/ 297180 w 295275"/>
              <a:gd name="connsiteY1" fmla="*/ 435293 h 485775"/>
              <a:gd name="connsiteX2" fmla="*/ 169545 w 295275"/>
              <a:gd name="connsiteY2" fmla="*/ 485775 h 485775"/>
              <a:gd name="connsiteX3" fmla="*/ 169545 w 295275"/>
              <a:gd name="connsiteY3" fmla="*/ 145733 h 485775"/>
              <a:gd name="connsiteX4" fmla="*/ 169545 w 295275"/>
              <a:gd name="connsiteY4" fmla="*/ 137160 h 485775"/>
              <a:gd name="connsiteX5" fmla="*/ 126683 w 295275"/>
              <a:gd name="connsiteY5" fmla="*/ 104775 h 485775"/>
              <a:gd name="connsiteX6" fmla="*/ 0 w 295275"/>
              <a:gd name="connsiteY6" fmla="*/ 104775 h 485775"/>
              <a:gd name="connsiteX7" fmla="*/ 0 w 295275"/>
              <a:gd name="connsiteY7" fmla="*/ 0 h 485775"/>
              <a:gd name="connsiteX8" fmla="*/ 178118 w 295275"/>
              <a:gd name="connsiteY8" fmla="*/ 0 h 485775"/>
              <a:gd name="connsiteX9" fmla="*/ 297180 w 295275"/>
              <a:gd name="connsiteY9" fmla="*/ 104775 h 4857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95275" h="485775" extrusionOk="0">
                <a:moveTo>
                  <a:pt x="297180" y="104775"/>
                </a:moveTo>
                <a:lnTo>
                  <a:pt x="297180" y="435293"/>
                </a:lnTo>
                <a:lnTo>
                  <a:pt x="169545" y="485775"/>
                </a:lnTo>
                <a:lnTo>
                  <a:pt x="169545" y="145733"/>
                </a:lnTo>
                <a:cubicBezTo>
                  <a:pt x="169545" y="142875"/>
                  <a:pt x="169545" y="140018"/>
                  <a:pt x="169545" y="137160"/>
                </a:cubicBezTo>
                <a:cubicBezTo>
                  <a:pt x="166688" y="116205"/>
                  <a:pt x="147638" y="101918"/>
                  <a:pt x="126683" y="104775"/>
                </a:cubicBezTo>
                <a:lnTo>
                  <a:pt x="0" y="104775"/>
                </a:lnTo>
                <a:lnTo>
                  <a:pt x="0" y="0"/>
                </a:lnTo>
                <a:lnTo>
                  <a:pt x="178118" y="0"/>
                </a:lnTo>
                <a:cubicBezTo>
                  <a:pt x="255270" y="0"/>
                  <a:pt x="297180" y="33338"/>
                  <a:pt x="297180" y="10477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8" name="Forme libre : forme 119"/>
          <p:cNvSpPr/>
          <p:nvPr/>
        </p:nvSpPr>
        <p:spPr bwMode="auto">
          <a:xfrm rot="8716294">
            <a:off x="182710" y="4641260"/>
            <a:ext cx="259728" cy="250615"/>
          </a:xfrm>
          <a:custGeom>
            <a:avLst/>
            <a:gdLst>
              <a:gd name="connsiteX0" fmla="*/ 544830 w 542925"/>
              <a:gd name="connsiteY0" fmla="*/ 184905 h 523875"/>
              <a:gd name="connsiteX1" fmla="*/ 544830 w 542925"/>
              <a:gd name="connsiteY1" fmla="*/ 197288 h 523875"/>
              <a:gd name="connsiteX2" fmla="*/ 415290 w 542925"/>
              <a:gd name="connsiteY2" fmla="*/ 204908 h 523875"/>
              <a:gd name="connsiteX3" fmla="*/ 415290 w 542925"/>
              <a:gd name="connsiteY3" fmla="*/ 170618 h 523875"/>
              <a:gd name="connsiteX4" fmla="*/ 344805 w 542925"/>
              <a:gd name="connsiteY4" fmla="*/ 83940 h 523875"/>
              <a:gd name="connsiteX5" fmla="*/ 233363 w 542925"/>
              <a:gd name="connsiteY5" fmla="*/ 266820 h 523875"/>
              <a:gd name="connsiteX6" fmla="*/ 233363 w 542925"/>
              <a:gd name="connsiteY6" fmla="*/ 446843 h 523875"/>
              <a:gd name="connsiteX7" fmla="*/ 107632 w 542925"/>
              <a:gd name="connsiteY7" fmla="*/ 532568 h 523875"/>
              <a:gd name="connsiteX8" fmla="*/ 107632 w 542925"/>
              <a:gd name="connsiteY8" fmla="*/ 95370 h 523875"/>
              <a:gd name="connsiteX9" fmla="*/ 0 w 542925"/>
              <a:gd name="connsiteY9" fmla="*/ 95370 h 523875"/>
              <a:gd name="connsiteX10" fmla="*/ 0 w 542925"/>
              <a:gd name="connsiteY10" fmla="*/ 2978 h 523875"/>
              <a:gd name="connsiteX11" fmla="*/ 219075 w 542925"/>
              <a:gd name="connsiteY11" fmla="*/ 2978 h 523875"/>
              <a:gd name="connsiteX12" fmla="*/ 219075 w 542925"/>
              <a:gd name="connsiteY12" fmla="*/ 157283 h 523875"/>
              <a:gd name="connsiteX13" fmla="*/ 221932 w 542925"/>
              <a:gd name="connsiteY13" fmla="*/ 157283 h 523875"/>
              <a:gd name="connsiteX14" fmla="*/ 321945 w 542925"/>
              <a:gd name="connsiteY14" fmla="*/ 12503 h 523875"/>
              <a:gd name="connsiteX15" fmla="*/ 387667 w 542925"/>
              <a:gd name="connsiteY15" fmla="*/ 120 h 523875"/>
              <a:gd name="connsiteX16" fmla="*/ 544830 w 542925"/>
              <a:gd name="connsiteY16" fmla="*/ 184905 h 523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542925" h="523875" extrusionOk="0">
                <a:moveTo>
                  <a:pt x="544830" y="184905"/>
                </a:moveTo>
                <a:lnTo>
                  <a:pt x="544830" y="197288"/>
                </a:lnTo>
                <a:lnTo>
                  <a:pt x="415290" y="204908"/>
                </a:lnTo>
                <a:lnTo>
                  <a:pt x="415290" y="170618"/>
                </a:lnTo>
                <a:cubicBezTo>
                  <a:pt x="415290" y="119183"/>
                  <a:pt x="385763" y="83940"/>
                  <a:pt x="344805" y="83940"/>
                </a:cubicBezTo>
                <a:cubicBezTo>
                  <a:pt x="283845" y="83940"/>
                  <a:pt x="233363" y="164903"/>
                  <a:pt x="233363" y="266820"/>
                </a:cubicBezTo>
                <a:lnTo>
                  <a:pt x="233363" y="446843"/>
                </a:lnTo>
                <a:lnTo>
                  <a:pt x="107632" y="532568"/>
                </a:lnTo>
                <a:lnTo>
                  <a:pt x="107632" y="95370"/>
                </a:lnTo>
                <a:lnTo>
                  <a:pt x="0" y="95370"/>
                </a:lnTo>
                <a:lnTo>
                  <a:pt x="0" y="2978"/>
                </a:lnTo>
                <a:lnTo>
                  <a:pt x="219075" y="2978"/>
                </a:lnTo>
                <a:lnTo>
                  <a:pt x="219075" y="157283"/>
                </a:lnTo>
                <a:lnTo>
                  <a:pt x="221932" y="157283"/>
                </a:lnTo>
                <a:cubicBezTo>
                  <a:pt x="252413" y="66795"/>
                  <a:pt x="276225" y="31553"/>
                  <a:pt x="321945" y="12503"/>
                </a:cubicBezTo>
                <a:cubicBezTo>
                  <a:pt x="342900" y="3930"/>
                  <a:pt x="364807" y="-832"/>
                  <a:pt x="387667" y="120"/>
                </a:cubicBezTo>
                <a:cubicBezTo>
                  <a:pt x="485775" y="-1785"/>
                  <a:pt x="544830" y="66795"/>
                  <a:pt x="544830" y="184905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19" name="Forme libre : forme 120"/>
          <p:cNvSpPr/>
          <p:nvPr/>
        </p:nvSpPr>
        <p:spPr bwMode="auto">
          <a:xfrm rot="8716294">
            <a:off x="-14524" y="4699631"/>
            <a:ext cx="49997" cy="54238"/>
          </a:xfrm>
          <a:custGeom>
            <a:avLst/>
            <a:gdLst>
              <a:gd name="connsiteX0" fmla="*/ 8658 w 49997"/>
              <a:gd name="connsiteY0" fmla="*/ 50123 h 54238"/>
              <a:gd name="connsiteX1" fmla="*/ 0 w 49997"/>
              <a:gd name="connsiteY1" fmla="*/ 29619 h 54238"/>
              <a:gd name="connsiteX2" fmla="*/ 0 w 49997"/>
              <a:gd name="connsiteY2" fmla="*/ 29162 h 54238"/>
              <a:gd name="connsiteX3" fmla="*/ 8658 w 49997"/>
              <a:gd name="connsiteY3" fmla="*/ 8658 h 54238"/>
              <a:gd name="connsiteX4" fmla="*/ 29163 w 49997"/>
              <a:gd name="connsiteY4" fmla="*/ 0 h 54238"/>
              <a:gd name="connsiteX5" fmla="*/ 49668 w 49997"/>
              <a:gd name="connsiteY5" fmla="*/ 8658 h 54238"/>
              <a:gd name="connsiteX6" fmla="*/ 49997 w 49997"/>
              <a:gd name="connsiteY6" fmla="*/ 9441 h 54238"/>
              <a:gd name="connsiteX7" fmla="*/ 18945 w 49997"/>
              <a:gd name="connsiteY7" fmla="*/ 54238 h 54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9997" h="54238" extrusionOk="0">
                <a:moveTo>
                  <a:pt x="8658" y="50123"/>
                </a:moveTo>
                <a:cubicBezTo>
                  <a:pt x="3190" y="44655"/>
                  <a:pt x="0" y="37365"/>
                  <a:pt x="0" y="29619"/>
                </a:cubicBezTo>
                <a:lnTo>
                  <a:pt x="0" y="29162"/>
                </a:lnTo>
                <a:cubicBezTo>
                  <a:pt x="0" y="21417"/>
                  <a:pt x="3190" y="14126"/>
                  <a:pt x="8658" y="8658"/>
                </a:cubicBezTo>
                <a:cubicBezTo>
                  <a:pt x="14126" y="3190"/>
                  <a:pt x="21416" y="0"/>
                  <a:pt x="29163" y="0"/>
                </a:cubicBezTo>
                <a:cubicBezTo>
                  <a:pt x="36909" y="0"/>
                  <a:pt x="44200" y="3190"/>
                  <a:pt x="49668" y="8658"/>
                </a:cubicBezTo>
                <a:lnTo>
                  <a:pt x="49997" y="9441"/>
                </a:lnTo>
                <a:lnTo>
                  <a:pt x="18945" y="54238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0" name="Forme libre : forme 121"/>
          <p:cNvSpPr/>
          <p:nvPr/>
        </p:nvSpPr>
        <p:spPr bwMode="auto">
          <a:xfrm rot="8716294">
            <a:off x="-30327" y="4579755"/>
            <a:ext cx="113346" cy="71024"/>
          </a:xfrm>
          <a:custGeom>
            <a:avLst/>
            <a:gdLst>
              <a:gd name="connsiteX0" fmla="*/ 0 w 113346"/>
              <a:gd name="connsiteY0" fmla="*/ 55323 h 71024"/>
              <a:gd name="connsiteX1" fmla="*/ 0 w 113346"/>
              <a:gd name="connsiteY1" fmla="*/ 0 h 71024"/>
              <a:gd name="connsiteX2" fmla="*/ 113346 w 113346"/>
              <a:gd name="connsiteY2" fmla="*/ 0 h 71024"/>
              <a:gd name="connsiteX3" fmla="*/ 64114 w 113346"/>
              <a:gd name="connsiteY3" fmla="*/ 71024 h 71024"/>
              <a:gd name="connsiteX4" fmla="*/ 69777 w 113346"/>
              <a:gd name="connsiteY4" fmla="*/ 55323 h 710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13346" h="71024" extrusionOk="0">
                <a:moveTo>
                  <a:pt x="0" y="55323"/>
                </a:moveTo>
                <a:lnTo>
                  <a:pt x="0" y="0"/>
                </a:lnTo>
                <a:lnTo>
                  <a:pt x="113346" y="0"/>
                </a:lnTo>
                <a:lnTo>
                  <a:pt x="64114" y="71024"/>
                </a:lnTo>
                <a:lnTo>
                  <a:pt x="69777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1" name="Forme libre : forme 122"/>
          <p:cNvSpPr/>
          <p:nvPr/>
        </p:nvSpPr>
        <p:spPr bwMode="auto">
          <a:xfrm rot="8716294">
            <a:off x="71262" y="4741514"/>
            <a:ext cx="100246" cy="218719"/>
          </a:xfrm>
          <a:custGeom>
            <a:avLst/>
            <a:gdLst>
              <a:gd name="connsiteX0" fmla="*/ 216217 w 209550"/>
              <a:gd name="connsiteY0" fmla="*/ 0 h 457200"/>
              <a:gd name="connsiteX1" fmla="*/ 216217 w 209550"/>
              <a:gd name="connsiteY1" fmla="*/ 458153 h 457200"/>
              <a:gd name="connsiteX2" fmla="*/ 90488 w 209550"/>
              <a:gd name="connsiteY2" fmla="*/ 337185 h 457200"/>
              <a:gd name="connsiteX3" fmla="*/ 90488 w 209550"/>
              <a:gd name="connsiteY3" fmla="*/ 34290 h 457200"/>
              <a:gd name="connsiteX4" fmla="*/ 0 w 209550"/>
              <a:gd name="connsiteY4" fmla="*/ 34290 h 457200"/>
              <a:gd name="connsiteX5" fmla="*/ 0 w 209550"/>
              <a:gd name="connsiteY5" fmla="*/ 4763 h 457200"/>
              <a:gd name="connsiteX6" fmla="*/ 216217 w 209550"/>
              <a:gd name="connsiteY6" fmla="*/ 0 h 457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209550" h="457200" extrusionOk="0">
                <a:moveTo>
                  <a:pt x="216217" y="0"/>
                </a:moveTo>
                <a:lnTo>
                  <a:pt x="216217" y="458153"/>
                </a:lnTo>
                <a:lnTo>
                  <a:pt x="90488" y="337185"/>
                </a:lnTo>
                <a:lnTo>
                  <a:pt x="90488" y="34290"/>
                </a:lnTo>
                <a:lnTo>
                  <a:pt x="0" y="34290"/>
                </a:lnTo>
                <a:lnTo>
                  <a:pt x="0" y="4763"/>
                </a:lnTo>
                <a:cubicBezTo>
                  <a:pt x="68580" y="7620"/>
                  <a:pt x="140017" y="1905"/>
                  <a:pt x="216217" y="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2" name="Forme libre : forme 123"/>
          <p:cNvSpPr/>
          <p:nvPr/>
        </p:nvSpPr>
        <p:spPr bwMode="auto">
          <a:xfrm rot="7484128">
            <a:off x="172059" y="4933533"/>
            <a:ext cx="203847" cy="195874"/>
          </a:xfrm>
          <a:custGeom>
            <a:avLst/>
            <a:gdLst>
              <a:gd name="connsiteX0" fmla="*/ 90710 w 203847"/>
              <a:gd name="connsiteY0" fmla="*/ 195874 h 195874"/>
              <a:gd name="connsiteX1" fmla="*/ 47847 w 203847"/>
              <a:gd name="connsiteY1" fmla="*/ 116129 h 195874"/>
              <a:gd name="connsiteX2" fmla="*/ 69777 w 203847"/>
              <a:gd name="connsiteY2" fmla="*/ 55323 h 195874"/>
              <a:gd name="connsiteX3" fmla="*/ 0 w 203847"/>
              <a:gd name="connsiteY3" fmla="*/ 55323 h 195874"/>
              <a:gd name="connsiteX4" fmla="*/ 0 w 203847"/>
              <a:gd name="connsiteY4" fmla="*/ 0 h 195874"/>
              <a:gd name="connsiteX5" fmla="*/ 170341 w 203847"/>
              <a:gd name="connsiteY5" fmla="*/ 0 h 195874"/>
              <a:gd name="connsiteX6" fmla="*/ 203847 w 203847"/>
              <a:gd name="connsiteY6" fmla="*/ 48325 h 195874"/>
              <a:gd name="connsiteX7" fmla="*/ 203847 w 203847"/>
              <a:gd name="connsiteY7" fmla="*/ 55323 h 195874"/>
              <a:gd name="connsiteX8" fmla="*/ 139055 w 203847"/>
              <a:gd name="connsiteY8" fmla="*/ 55323 h 19587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03847" h="195874" extrusionOk="0">
                <a:moveTo>
                  <a:pt x="90710" y="195874"/>
                </a:moveTo>
                <a:lnTo>
                  <a:pt x="47847" y="116129"/>
                </a:lnTo>
                <a:lnTo>
                  <a:pt x="69777" y="55323"/>
                </a:lnTo>
                <a:lnTo>
                  <a:pt x="0" y="55323"/>
                </a:lnTo>
                <a:lnTo>
                  <a:pt x="0" y="0"/>
                </a:lnTo>
                <a:lnTo>
                  <a:pt x="170341" y="0"/>
                </a:lnTo>
                <a:lnTo>
                  <a:pt x="203847" y="48325"/>
                </a:lnTo>
                <a:lnTo>
                  <a:pt x="203847" y="55323"/>
                </a:lnTo>
                <a:lnTo>
                  <a:pt x="139055" y="55323"/>
                </a:ln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3" name="Forme libre : forme 124"/>
          <p:cNvSpPr/>
          <p:nvPr/>
        </p:nvSpPr>
        <p:spPr bwMode="auto">
          <a:xfrm rot="13089394">
            <a:off x="313551" y="4906246"/>
            <a:ext cx="221827" cy="205098"/>
          </a:xfrm>
          <a:custGeom>
            <a:avLst/>
            <a:gdLst>
              <a:gd name="connsiteX0" fmla="*/ 24153 w 221827"/>
              <a:gd name="connsiteY0" fmla="*/ 55168 h 205098"/>
              <a:gd name="connsiteX1" fmla="*/ 0 w 221827"/>
              <a:gd name="connsiteY1" fmla="*/ 18385 h 205098"/>
              <a:gd name="connsiteX2" fmla="*/ 23400 w 221827"/>
              <a:gd name="connsiteY2" fmla="*/ 0 h 205098"/>
              <a:gd name="connsiteX3" fmla="*/ 23735 w 221827"/>
              <a:gd name="connsiteY3" fmla="*/ 46640 h 205098"/>
              <a:gd name="connsiteX4" fmla="*/ 221827 w 221827"/>
              <a:gd name="connsiteY4" fmla="*/ 150928 h 205098"/>
              <a:gd name="connsiteX5" fmla="*/ 126574 w 221827"/>
              <a:gd name="connsiteY5" fmla="*/ 204038 h 205098"/>
              <a:gd name="connsiteX6" fmla="*/ 122603 w 221827"/>
              <a:gd name="connsiteY6" fmla="*/ 205098 h 205098"/>
              <a:gd name="connsiteX7" fmla="*/ 102519 w 221827"/>
              <a:gd name="connsiteY7" fmla="*/ 174512 h 205098"/>
              <a:gd name="connsiteX8" fmla="*/ 103192 w 221827"/>
              <a:gd name="connsiteY8" fmla="*/ 174655 h 205098"/>
              <a:gd name="connsiteX9" fmla="*/ 152853 w 221827"/>
              <a:gd name="connsiteY9" fmla="*/ 165826 h 205098"/>
              <a:gd name="connsiteX10" fmla="*/ 220723 w 221827"/>
              <a:gd name="connsiteY10" fmla="*/ 138237 h 205098"/>
              <a:gd name="connsiteX11" fmla="*/ 221827 w 221827"/>
              <a:gd name="connsiteY11" fmla="*/ 145410 h 2050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221827" h="205098" extrusionOk="0">
                <a:moveTo>
                  <a:pt x="24153" y="55168"/>
                </a:moveTo>
                <a:lnTo>
                  <a:pt x="0" y="18385"/>
                </a:lnTo>
                <a:lnTo>
                  <a:pt x="23400" y="0"/>
                </a:lnTo>
                <a:lnTo>
                  <a:pt x="23735" y="46640"/>
                </a:lnTo>
                <a:close/>
                <a:moveTo>
                  <a:pt x="221827" y="150928"/>
                </a:moveTo>
                <a:cubicBezTo>
                  <a:pt x="192582" y="176035"/>
                  <a:pt x="158785" y="193002"/>
                  <a:pt x="126574" y="204038"/>
                </a:cubicBezTo>
                <a:lnTo>
                  <a:pt x="122603" y="205098"/>
                </a:lnTo>
                <a:lnTo>
                  <a:pt x="102519" y="174512"/>
                </a:lnTo>
                <a:lnTo>
                  <a:pt x="103192" y="174655"/>
                </a:lnTo>
                <a:cubicBezTo>
                  <a:pt x="120298" y="174103"/>
                  <a:pt x="136851" y="170792"/>
                  <a:pt x="152853" y="165826"/>
                </a:cubicBezTo>
                <a:cubicBezTo>
                  <a:pt x="176028" y="158653"/>
                  <a:pt x="198652" y="149273"/>
                  <a:pt x="220723" y="138237"/>
                </a:cubicBezTo>
                <a:cubicBezTo>
                  <a:pt x="221275" y="140444"/>
                  <a:pt x="221827" y="143203"/>
                  <a:pt x="221827" y="145410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4" name="Forme libre : forme 125"/>
          <p:cNvSpPr/>
          <p:nvPr/>
        </p:nvSpPr>
        <p:spPr bwMode="auto">
          <a:xfrm rot="8716294">
            <a:off x="406370" y="4600606"/>
            <a:ext cx="113655" cy="117117"/>
          </a:xfrm>
          <a:custGeom>
            <a:avLst/>
            <a:gdLst>
              <a:gd name="connsiteX0" fmla="*/ 13623 w 113655"/>
              <a:gd name="connsiteY0" fmla="*/ 100559 h 117117"/>
              <a:gd name="connsiteX1" fmla="*/ 0 w 113655"/>
              <a:gd name="connsiteY1" fmla="*/ 68296 h 117117"/>
              <a:gd name="connsiteX2" fmla="*/ 56488 w 113655"/>
              <a:gd name="connsiteY2" fmla="*/ 0 h 117117"/>
              <a:gd name="connsiteX3" fmla="*/ 96408 w 113655"/>
              <a:gd name="connsiteY3" fmla="*/ 16856 h 117117"/>
              <a:gd name="connsiteX4" fmla="*/ 96408 w 113655"/>
              <a:gd name="connsiteY4" fmla="*/ 99640 h 117117"/>
              <a:gd name="connsiteX5" fmla="*/ 55015 w 113655"/>
              <a:gd name="connsiteY5" fmla="*/ 117117 h 117117"/>
              <a:gd name="connsiteX6" fmla="*/ 13623 w 113655"/>
              <a:gd name="connsiteY6" fmla="*/ 100559 h 11711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13655" h="117117" extrusionOk="0">
                <a:moveTo>
                  <a:pt x="13623" y="100559"/>
                </a:moveTo>
                <a:lnTo>
                  <a:pt x="0" y="68296"/>
                </a:lnTo>
                <a:lnTo>
                  <a:pt x="56488" y="0"/>
                </a:lnTo>
                <a:lnTo>
                  <a:pt x="96408" y="16856"/>
                </a:lnTo>
                <a:cubicBezTo>
                  <a:pt x="119404" y="38931"/>
                  <a:pt x="119404" y="76644"/>
                  <a:pt x="96408" y="99640"/>
                </a:cubicBezTo>
                <a:cubicBezTo>
                  <a:pt x="85370" y="110678"/>
                  <a:pt x="70653" y="117116"/>
                  <a:pt x="55015" y="117117"/>
                </a:cubicBezTo>
                <a:cubicBezTo>
                  <a:pt x="39378" y="117117"/>
                  <a:pt x="24661" y="111597"/>
                  <a:pt x="13623" y="100559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5" name="Forme libre : forme 126"/>
          <p:cNvSpPr/>
          <p:nvPr/>
        </p:nvSpPr>
        <p:spPr bwMode="auto">
          <a:xfrm rot="8716294">
            <a:off x="171547" y="4634346"/>
            <a:ext cx="54680" cy="546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6" name="Forme libre : forme 127"/>
          <p:cNvSpPr/>
          <p:nvPr/>
        </p:nvSpPr>
        <p:spPr bwMode="auto">
          <a:xfrm rot="8716294">
            <a:off x="348999" y="4475104"/>
            <a:ext cx="110380" cy="110380"/>
          </a:xfrm>
          <a:custGeom>
            <a:avLst/>
            <a:gdLst>
              <a:gd name="connsiteX0" fmla="*/ 103823 w 114300"/>
              <a:gd name="connsiteY0" fmla="*/ 103823 h 114300"/>
              <a:gd name="connsiteX1" fmla="*/ 60960 w 114300"/>
              <a:gd name="connsiteY1" fmla="*/ 121920 h 114300"/>
              <a:gd name="connsiteX2" fmla="*/ 18098 w 114300"/>
              <a:gd name="connsiteY2" fmla="*/ 104775 h 114300"/>
              <a:gd name="connsiteX3" fmla="*/ 0 w 114300"/>
              <a:gd name="connsiteY3" fmla="*/ 61913 h 114300"/>
              <a:gd name="connsiteX4" fmla="*/ 0 w 114300"/>
              <a:gd name="connsiteY4" fmla="*/ 60960 h 114300"/>
              <a:gd name="connsiteX5" fmla="*/ 18098 w 114300"/>
              <a:gd name="connsiteY5" fmla="*/ 18098 h 114300"/>
              <a:gd name="connsiteX6" fmla="*/ 60960 w 114300"/>
              <a:gd name="connsiteY6" fmla="*/ 0 h 114300"/>
              <a:gd name="connsiteX7" fmla="*/ 103823 w 114300"/>
              <a:gd name="connsiteY7" fmla="*/ 18098 h 114300"/>
              <a:gd name="connsiteX8" fmla="*/ 103823 w 114300"/>
              <a:gd name="connsiteY8" fmla="*/ 103823 h 114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300" h="114300" extrusionOk="0">
                <a:moveTo>
                  <a:pt x="103823" y="103823"/>
                </a:moveTo>
                <a:cubicBezTo>
                  <a:pt x="92393" y="115253"/>
                  <a:pt x="77153" y="121920"/>
                  <a:pt x="60960" y="121920"/>
                </a:cubicBezTo>
                <a:cubicBezTo>
                  <a:pt x="44768" y="121920"/>
                  <a:pt x="29528" y="116205"/>
                  <a:pt x="18098" y="104775"/>
                </a:cubicBezTo>
                <a:cubicBezTo>
                  <a:pt x="6668" y="93345"/>
                  <a:pt x="0" y="78105"/>
                  <a:pt x="0" y="61913"/>
                </a:cubicBezTo>
                <a:lnTo>
                  <a:pt x="0" y="60960"/>
                </a:lnTo>
                <a:cubicBezTo>
                  <a:pt x="0" y="44768"/>
                  <a:pt x="6668" y="29528"/>
                  <a:pt x="18098" y="18098"/>
                </a:cubicBezTo>
                <a:cubicBezTo>
                  <a:pt x="29528" y="6668"/>
                  <a:pt x="44768" y="0"/>
                  <a:pt x="60960" y="0"/>
                </a:cubicBezTo>
                <a:cubicBezTo>
                  <a:pt x="77153" y="0"/>
                  <a:pt x="92393" y="6668"/>
                  <a:pt x="103823" y="18098"/>
                </a:cubicBezTo>
                <a:cubicBezTo>
                  <a:pt x="127635" y="40958"/>
                  <a:pt x="127635" y="80010"/>
                  <a:pt x="103823" y="103823"/>
                </a:cubicBezTo>
                <a:close/>
              </a:path>
            </a:pathLst>
          </a:custGeom>
          <a:solidFill>
            <a:schemeClr val="tx1">
              <a:alpha val="5000"/>
            </a:schemeClr>
          </a:soli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defTabSz="685800">
              <a:defRPr/>
            </a:pPr>
            <a:endParaRPr lang="fr-FR" sz="135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27" name="Rectangle 136"/>
          <p:cNvSpPr/>
          <p:nvPr/>
        </p:nvSpPr>
        <p:spPr bwMode="auto"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8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197959" y="1375575"/>
            <a:ext cx="7316491" cy="3260705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Char char="*"/>
              <a:defRPr lang="fr-FR" sz="1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Char char="*"/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0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itre sur deux lignes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rme libre : forme 134"/>
          <p:cNvSpPr/>
          <p:nvPr userDrawn="1"/>
        </p:nvSpPr>
        <p:spPr bwMode="auto">
          <a:xfrm>
            <a:off x="629550" y="0"/>
            <a:ext cx="8514451" cy="5143499"/>
          </a:xfrm>
          <a:custGeom>
            <a:avLst/>
            <a:gdLst>
              <a:gd name="connsiteX0" fmla="*/ 685476 w 8514451"/>
              <a:gd name="connsiteY0" fmla="*/ 1246048 h 5143499"/>
              <a:gd name="connsiteX1" fmla="*/ 685476 w 8514451"/>
              <a:gd name="connsiteY1" fmla="*/ 1291767 h 5143499"/>
              <a:gd name="connsiteX2" fmla="*/ 1045476 w 8514451"/>
              <a:gd name="connsiteY2" fmla="*/ 1291767 h 5143499"/>
              <a:gd name="connsiteX3" fmla="*/ 1045476 w 8514451"/>
              <a:gd name="connsiteY3" fmla="*/ 124604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 extrusionOk="0">
                <a:moveTo>
                  <a:pt x="685476" y="1246048"/>
                </a:moveTo>
                <a:lnTo>
                  <a:pt x="685476" y="1291767"/>
                </a:lnTo>
                <a:lnTo>
                  <a:pt x="1045476" y="1291767"/>
                </a:lnTo>
                <a:lnTo>
                  <a:pt x="1045476" y="124604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1198859" y="342566"/>
            <a:ext cx="7316491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</a:t>
            </a:r>
            <a:br>
              <a:rPr lang="fr-FR"/>
            </a:br>
            <a:r>
              <a:rPr lang="fr-FR"/>
              <a:t>sur deux lignes</a:t>
            </a:r>
            <a:endParaRPr/>
          </a:p>
        </p:txBody>
      </p:sp>
      <p:grpSp>
        <p:nvGrpSpPr>
          <p:cNvPr id="6" name="Groupe 3"/>
          <p:cNvGrpSpPr/>
          <p:nvPr userDrawn="1"/>
        </p:nvGrpSpPr>
        <p:grpSpPr bwMode="auto">
          <a:xfrm>
            <a:off x="-91484" y="-57105"/>
            <a:ext cx="1008300" cy="5190499"/>
            <a:chOff x="-91484" y="-57105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8"/>
            <p:cNvSpPr/>
            <p:nvPr/>
          </p:nvSpPr>
          <p:spPr bwMode="auto">
            <a:xfrm rot="8716294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 extrusionOk="0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9"/>
            <p:cNvSpPr/>
            <p:nvPr/>
          </p:nvSpPr>
          <p:spPr bwMode="auto">
            <a:xfrm rot="8716294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 extrusionOk="0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10"/>
            <p:cNvSpPr/>
            <p:nvPr/>
          </p:nvSpPr>
          <p:spPr bwMode="auto">
            <a:xfrm rot="8716294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 extrusionOk="0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11"/>
            <p:cNvSpPr/>
            <p:nvPr/>
          </p:nvSpPr>
          <p:spPr bwMode="auto">
            <a:xfrm rot="8716294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 extrusionOk="0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2"/>
            <p:cNvSpPr/>
            <p:nvPr/>
          </p:nvSpPr>
          <p:spPr bwMode="auto">
            <a:xfrm rot="8716294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 extrusionOk="0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3"/>
            <p:cNvSpPr/>
            <p:nvPr/>
          </p:nvSpPr>
          <p:spPr bwMode="auto">
            <a:xfrm rot="8716294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4"/>
            <p:cNvSpPr/>
            <p:nvPr/>
          </p:nvSpPr>
          <p:spPr bwMode="auto">
            <a:xfrm rot="8716294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5"/>
            <p:cNvSpPr/>
            <p:nvPr/>
          </p:nvSpPr>
          <p:spPr bwMode="auto">
            <a:xfrm rot="8716294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6"/>
            <p:cNvSpPr/>
            <p:nvPr/>
          </p:nvSpPr>
          <p:spPr bwMode="auto">
            <a:xfrm rot="8716294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7"/>
            <p:cNvSpPr/>
            <p:nvPr/>
          </p:nvSpPr>
          <p:spPr bwMode="auto">
            <a:xfrm rot="8716294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8"/>
            <p:cNvSpPr/>
            <p:nvPr/>
          </p:nvSpPr>
          <p:spPr bwMode="auto">
            <a:xfrm rot="8716294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9"/>
            <p:cNvSpPr/>
            <p:nvPr/>
          </p:nvSpPr>
          <p:spPr bwMode="auto">
            <a:xfrm rot="8716294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20"/>
            <p:cNvSpPr/>
            <p:nvPr/>
          </p:nvSpPr>
          <p:spPr bwMode="auto">
            <a:xfrm rot="8716294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21"/>
            <p:cNvSpPr/>
            <p:nvPr/>
          </p:nvSpPr>
          <p:spPr bwMode="auto">
            <a:xfrm rot="8716294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2"/>
            <p:cNvSpPr/>
            <p:nvPr/>
          </p:nvSpPr>
          <p:spPr bwMode="auto">
            <a:xfrm rot="8716294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3"/>
            <p:cNvSpPr/>
            <p:nvPr/>
          </p:nvSpPr>
          <p:spPr bwMode="auto">
            <a:xfrm rot="8716294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4"/>
            <p:cNvSpPr/>
            <p:nvPr/>
          </p:nvSpPr>
          <p:spPr bwMode="auto">
            <a:xfrm rot="8716294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5"/>
            <p:cNvSpPr/>
            <p:nvPr/>
          </p:nvSpPr>
          <p:spPr bwMode="auto">
            <a:xfrm rot="8716294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6"/>
            <p:cNvSpPr/>
            <p:nvPr/>
          </p:nvSpPr>
          <p:spPr bwMode="auto">
            <a:xfrm rot="8716294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 extrusionOk="0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7"/>
            <p:cNvSpPr/>
            <p:nvPr/>
          </p:nvSpPr>
          <p:spPr bwMode="auto">
            <a:xfrm rot="8716294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 extrusionOk="0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8"/>
            <p:cNvSpPr/>
            <p:nvPr/>
          </p:nvSpPr>
          <p:spPr bwMode="auto">
            <a:xfrm rot="8716294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9"/>
            <p:cNvSpPr/>
            <p:nvPr/>
          </p:nvSpPr>
          <p:spPr bwMode="auto">
            <a:xfrm rot="8716294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30"/>
            <p:cNvSpPr/>
            <p:nvPr/>
          </p:nvSpPr>
          <p:spPr bwMode="auto">
            <a:xfrm rot="8716294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31"/>
            <p:cNvSpPr/>
            <p:nvPr/>
          </p:nvSpPr>
          <p:spPr bwMode="auto">
            <a:xfrm rot="8716294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2"/>
            <p:cNvSpPr/>
            <p:nvPr/>
          </p:nvSpPr>
          <p:spPr bwMode="auto">
            <a:xfrm rot="7484128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 extrusionOk="0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3"/>
            <p:cNvSpPr/>
            <p:nvPr/>
          </p:nvSpPr>
          <p:spPr bwMode="auto">
            <a:xfrm rot="8716294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4"/>
            <p:cNvSpPr/>
            <p:nvPr/>
          </p:nvSpPr>
          <p:spPr bwMode="auto">
            <a:xfrm rot="8716294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5"/>
            <p:cNvSpPr/>
            <p:nvPr/>
          </p:nvSpPr>
          <p:spPr bwMode="auto">
            <a:xfrm rot="8716294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6"/>
            <p:cNvSpPr/>
            <p:nvPr/>
          </p:nvSpPr>
          <p:spPr bwMode="auto">
            <a:xfrm rot="8716294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7"/>
            <p:cNvSpPr/>
            <p:nvPr/>
          </p:nvSpPr>
          <p:spPr bwMode="auto">
            <a:xfrm rot="8716294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8"/>
            <p:cNvSpPr/>
            <p:nvPr/>
          </p:nvSpPr>
          <p:spPr bwMode="auto">
            <a:xfrm rot="8716294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9"/>
            <p:cNvSpPr/>
            <p:nvPr/>
          </p:nvSpPr>
          <p:spPr bwMode="auto">
            <a:xfrm rot="8716294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40"/>
            <p:cNvSpPr/>
            <p:nvPr/>
          </p:nvSpPr>
          <p:spPr bwMode="auto">
            <a:xfrm rot="7484128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41"/>
            <p:cNvSpPr/>
            <p:nvPr/>
          </p:nvSpPr>
          <p:spPr bwMode="auto"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 extrusionOk="0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2"/>
            <p:cNvSpPr/>
            <p:nvPr/>
          </p:nvSpPr>
          <p:spPr bwMode="auto">
            <a:xfrm rot="8716294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3"/>
            <p:cNvSpPr/>
            <p:nvPr/>
          </p:nvSpPr>
          <p:spPr bwMode="auto">
            <a:xfrm rot="8716294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4"/>
            <p:cNvSpPr/>
            <p:nvPr/>
          </p:nvSpPr>
          <p:spPr bwMode="auto">
            <a:xfrm rot="8716294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5"/>
            <p:cNvSpPr/>
            <p:nvPr/>
          </p:nvSpPr>
          <p:spPr bwMode="auto">
            <a:xfrm rot="8716294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6"/>
            <p:cNvSpPr/>
            <p:nvPr/>
          </p:nvSpPr>
          <p:spPr bwMode="auto">
            <a:xfrm rot="8716294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7"/>
            <p:cNvSpPr/>
            <p:nvPr/>
          </p:nvSpPr>
          <p:spPr bwMode="auto">
            <a:xfrm rot="8716294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8"/>
            <p:cNvSpPr/>
            <p:nvPr/>
          </p:nvSpPr>
          <p:spPr bwMode="auto">
            <a:xfrm rot="8716294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9"/>
            <p:cNvSpPr/>
            <p:nvPr/>
          </p:nvSpPr>
          <p:spPr bwMode="auto">
            <a:xfrm rot="8716294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 extrusionOk="0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50"/>
            <p:cNvSpPr/>
            <p:nvPr/>
          </p:nvSpPr>
          <p:spPr bwMode="auto">
            <a:xfrm rot="8716294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51"/>
            <p:cNvSpPr/>
            <p:nvPr/>
          </p:nvSpPr>
          <p:spPr bwMode="auto">
            <a:xfrm rot="8716294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2"/>
            <p:cNvSpPr/>
            <p:nvPr/>
          </p:nvSpPr>
          <p:spPr bwMode="auto">
            <a:xfrm rot="8716294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3"/>
            <p:cNvSpPr/>
            <p:nvPr/>
          </p:nvSpPr>
          <p:spPr bwMode="auto">
            <a:xfrm rot="8716294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4"/>
            <p:cNvSpPr/>
            <p:nvPr/>
          </p:nvSpPr>
          <p:spPr bwMode="auto">
            <a:xfrm rot="7484128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 extrusionOk="0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5"/>
            <p:cNvSpPr/>
            <p:nvPr/>
          </p:nvSpPr>
          <p:spPr bwMode="auto">
            <a:xfrm rot="8716294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6"/>
            <p:cNvSpPr/>
            <p:nvPr/>
          </p:nvSpPr>
          <p:spPr bwMode="auto">
            <a:xfrm rot="8716294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 extrusionOk="0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7"/>
            <p:cNvSpPr/>
            <p:nvPr/>
          </p:nvSpPr>
          <p:spPr bwMode="auto">
            <a:xfrm rot="8716294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 extrusionOk="0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8"/>
            <p:cNvSpPr/>
            <p:nvPr/>
          </p:nvSpPr>
          <p:spPr bwMode="auto">
            <a:xfrm rot="8716294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9"/>
            <p:cNvSpPr/>
            <p:nvPr/>
          </p:nvSpPr>
          <p:spPr bwMode="auto">
            <a:xfrm rot="8716294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60"/>
            <p:cNvSpPr/>
            <p:nvPr/>
          </p:nvSpPr>
          <p:spPr bwMode="auto">
            <a:xfrm rot="8716294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61"/>
            <p:cNvSpPr/>
            <p:nvPr/>
          </p:nvSpPr>
          <p:spPr bwMode="auto">
            <a:xfrm rot="8716294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 extrusionOk="0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2"/>
            <p:cNvSpPr/>
            <p:nvPr/>
          </p:nvSpPr>
          <p:spPr bwMode="auto">
            <a:xfrm rot="8716294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 extrusionOk="0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3"/>
            <p:cNvSpPr/>
            <p:nvPr/>
          </p:nvSpPr>
          <p:spPr bwMode="auto">
            <a:xfrm rot="8716294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4"/>
            <p:cNvSpPr/>
            <p:nvPr/>
          </p:nvSpPr>
          <p:spPr bwMode="auto">
            <a:xfrm rot="8716294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 extrusionOk="0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5"/>
            <p:cNvSpPr/>
            <p:nvPr/>
          </p:nvSpPr>
          <p:spPr bwMode="auto">
            <a:xfrm rot="8716294">
              <a:off x="330834" y="4134901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 extrusionOk="0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6"/>
            <p:cNvSpPr/>
            <p:nvPr/>
          </p:nvSpPr>
          <p:spPr bwMode="auto">
            <a:xfrm rot="8716294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7"/>
            <p:cNvSpPr/>
            <p:nvPr/>
          </p:nvSpPr>
          <p:spPr bwMode="auto">
            <a:xfrm rot="8716294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8"/>
            <p:cNvSpPr/>
            <p:nvPr/>
          </p:nvSpPr>
          <p:spPr bwMode="auto">
            <a:xfrm rot="8716294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9"/>
            <p:cNvSpPr/>
            <p:nvPr/>
          </p:nvSpPr>
          <p:spPr bwMode="auto">
            <a:xfrm rot="8716294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70"/>
            <p:cNvSpPr/>
            <p:nvPr/>
          </p:nvSpPr>
          <p:spPr bwMode="auto">
            <a:xfrm rot="8716294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71"/>
            <p:cNvSpPr/>
            <p:nvPr/>
          </p:nvSpPr>
          <p:spPr bwMode="auto">
            <a:xfrm rot="8716294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2"/>
            <p:cNvSpPr/>
            <p:nvPr/>
          </p:nvSpPr>
          <p:spPr bwMode="auto">
            <a:xfrm rot="8716294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3"/>
            <p:cNvSpPr/>
            <p:nvPr/>
          </p:nvSpPr>
          <p:spPr bwMode="auto">
            <a:xfrm rot="8716294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4"/>
            <p:cNvSpPr/>
            <p:nvPr/>
          </p:nvSpPr>
          <p:spPr bwMode="auto">
            <a:xfrm rot="8716294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5"/>
            <p:cNvSpPr/>
            <p:nvPr/>
          </p:nvSpPr>
          <p:spPr bwMode="auto">
            <a:xfrm rot="8716294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6"/>
            <p:cNvSpPr/>
            <p:nvPr/>
          </p:nvSpPr>
          <p:spPr bwMode="auto">
            <a:xfrm rot="8716294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7"/>
            <p:cNvSpPr/>
            <p:nvPr/>
          </p:nvSpPr>
          <p:spPr bwMode="auto">
            <a:xfrm rot="7484128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8"/>
            <p:cNvSpPr/>
            <p:nvPr/>
          </p:nvSpPr>
          <p:spPr bwMode="auto"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 extrusionOk="0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9"/>
            <p:cNvSpPr/>
            <p:nvPr/>
          </p:nvSpPr>
          <p:spPr bwMode="auto">
            <a:xfrm rot="8716294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 extrusionOk="0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80"/>
            <p:cNvSpPr/>
            <p:nvPr/>
          </p:nvSpPr>
          <p:spPr bwMode="auto">
            <a:xfrm rot="8716294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81"/>
            <p:cNvSpPr/>
            <p:nvPr/>
          </p:nvSpPr>
          <p:spPr bwMode="auto">
            <a:xfrm rot="8716294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2"/>
            <p:cNvSpPr/>
            <p:nvPr/>
          </p:nvSpPr>
          <p:spPr bwMode="auto">
            <a:xfrm rot="8716294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3"/>
            <p:cNvSpPr/>
            <p:nvPr/>
          </p:nvSpPr>
          <p:spPr bwMode="auto">
            <a:xfrm rot="8716294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4"/>
            <p:cNvSpPr/>
            <p:nvPr/>
          </p:nvSpPr>
          <p:spPr bwMode="auto">
            <a:xfrm rot="8716294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5"/>
            <p:cNvSpPr/>
            <p:nvPr/>
          </p:nvSpPr>
          <p:spPr bwMode="auto">
            <a:xfrm rot="8716294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6"/>
            <p:cNvSpPr/>
            <p:nvPr/>
          </p:nvSpPr>
          <p:spPr bwMode="auto">
            <a:xfrm rot="8716294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7"/>
            <p:cNvSpPr/>
            <p:nvPr/>
          </p:nvSpPr>
          <p:spPr bwMode="auto">
            <a:xfrm rot="8716294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8"/>
            <p:cNvSpPr/>
            <p:nvPr/>
          </p:nvSpPr>
          <p:spPr bwMode="auto">
            <a:xfrm rot="7484128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9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90"/>
            <p:cNvSpPr/>
            <p:nvPr/>
          </p:nvSpPr>
          <p:spPr bwMode="auto">
            <a:xfrm rot="8716294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91"/>
            <p:cNvSpPr/>
            <p:nvPr/>
          </p:nvSpPr>
          <p:spPr bwMode="auto">
            <a:xfrm rot="8716294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2"/>
            <p:cNvSpPr/>
            <p:nvPr/>
          </p:nvSpPr>
          <p:spPr bwMode="auto">
            <a:xfrm rot="8716294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3"/>
            <p:cNvSpPr/>
            <p:nvPr/>
          </p:nvSpPr>
          <p:spPr bwMode="auto">
            <a:xfrm rot="8716294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4"/>
            <p:cNvSpPr/>
            <p:nvPr/>
          </p:nvSpPr>
          <p:spPr bwMode="auto">
            <a:xfrm rot="8716294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5"/>
            <p:cNvSpPr/>
            <p:nvPr/>
          </p:nvSpPr>
          <p:spPr bwMode="auto">
            <a:xfrm rot="8716294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6"/>
            <p:cNvSpPr/>
            <p:nvPr/>
          </p:nvSpPr>
          <p:spPr bwMode="auto">
            <a:xfrm rot="7484128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7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8"/>
            <p:cNvSpPr/>
            <p:nvPr/>
          </p:nvSpPr>
          <p:spPr bwMode="auto">
            <a:xfrm rot="8716294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9"/>
            <p:cNvSpPr/>
            <p:nvPr/>
          </p:nvSpPr>
          <p:spPr bwMode="auto">
            <a:xfrm rot="8716294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100"/>
            <p:cNvSpPr/>
            <p:nvPr/>
          </p:nvSpPr>
          <p:spPr bwMode="auto">
            <a:xfrm rot="8716294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101"/>
            <p:cNvSpPr/>
            <p:nvPr/>
          </p:nvSpPr>
          <p:spPr bwMode="auto">
            <a:xfrm rot="8716294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2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3"/>
            <p:cNvSpPr/>
            <p:nvPr/>
          </p:nvSpPr>
          <p:spPr bwMode="auto">
            <a:xfrm rot="8716294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4"/>
            <p:cNvSpPr/>
            <p:nvPr/>
          </p:nvSpPr>
          <p:spPr bwMode="auto">
            <a:xfrm rot="8716294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5"/>
            <p:cNvSpPr/>
            <p:nvPr/>
          </p:nvSpPr>
          <p:spPr bwMode="auto">
            <a:xfrm rot="8716294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6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7"/>
            <p:cNvSpPr/>
            <p:nvPr/>
          </p:nvSpPr>
          <p:spPr bwMode="auto">
            <a:xfrm rot="8716294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8"/>
            <p:cNvSpPr/>
            <p:nvPr/>
          </p:nvSpPr>
          <p:spPr bwMode="auto">
            <a:xfrm rot="8716294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9"/>
            <p:cNvSpPr/>
            <p:nvPr/>
          </p:nvSpPr>
          <p:spPr bwMode="auto">
            <a:xfrm rot="8716294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10"/>
            <p:cNvSpPr/>
            <p:nvPr/>
          </p:nvSpPr>
          <p:spPr bwMode="auto">
            <a:xfrm rot="8716294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11"/>
            <p:cNvSpPr/>
            <p:nvPr/>
          </p:nvSpPr>
          <p:spPr bwMode="auto">
            <a:xfrm rot="8716294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2"/>
            <p:cNvSpPr/>
            <p:nvPr/>
          </p:nvSpPr>
          <p:spPr bwMode="auto">
            <a:xfrm rot="7484128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3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4"/>
            <p:cNvSpPr/>
            <p:nvPr/>
          </p:nvSpPr>
          <p:spPr bwMode="auto">
            <a:xfrm rot="8716294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5"/>
            <p:cNvSpPr/>
            <p:nvPr/>
          </p:nvSpPr>
          <p:spPr bwMode="auto">
            <a:xfrm rot="8716294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6"/>
            <p:cNvSpPr/>
            <p:nvPr/>
          </p:nvSpPr>
          <p:spPr bwMode="auto">
            <a:xfrm rot="8716294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7"/>
            <p:cNvSpPr/>
            <p:nvPr/>
          </p:nvSpPr>
          <p:spPr bwMode="auto">
            <a:xfrm rot="8716294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8"/>
            <p:cNvSpPr/>
            <p:nvPr/>
          </p:nvSpPr>
          <p:spPr bwMode="auto">
            <a:xfrm rot="8716294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9"/>
            <p:cNvSpPr/>
            <p:nvPr/>
          </p:nvSpPr>
          <p:spPr bwMode="auto">
            <a:xfrm rot="8716294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20"/>
            <p:cNvSpPr/>
            <p:nvPr/>
          </p:nvSpPr>
          <p:spPr bwMode="auto">
            <a:xfrm rot="8716294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21"/>
            <p:cNvSpPr/>
            <p:nvPr/>
          </p:nvSpPr>
          <p:spPr bwMode="auto">
            <a:xfrm rot="8716294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2"/>
            <p:cNvSpPr/>
            <p:nvPr/>
          </p:nvSpPr>
          <p:spPr bwMode="auto">
            <a:xfrm rot="8716294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3"/>
            <p:cNvSpPr/>
            <p:nvPr/>
          </p:nvSpPr>
          <p:spPr bwMode="auto">
            <a:xfrm rot="7484128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4"/>
            <p:cNvSpPr/>
            <p:nvPr/>
          </p:nvSpPr>
          <p:spPr bwMode="auto"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 extrusionOk="0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5"/>
            <p:cNvSpPr/>
            <p:nvPr/>
          </p:nvSpPr>
          <p:spPr bwMode="auto">
            <a:xfrm rot="8716294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 extrusionOk="0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6"/>
            <p:cNvSpPr/>
            <p:nvPr/>
          </p:nvSpPr>
          <p:spPr bwMode="auto">
            <a:xfrm rot="8716294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7"/>
            <p:cNvSpPr/>
            <p:nvPr/>
          </p:nvSpPr>
          <p:spPr bwMode="auto">
            <a:xfrm rot="8716294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7" name="Rectangle 130"/>
          <p:cNvSpPr/>
          <p:nvPr/>
        </p:nvSpPr>
        <p:spPr bwMode="auto">
          <a:xfrm>
            <a:off x="1675026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8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1197959" y="1685677"/>
            <a:ext cx="7316491" cy="2950604"/>
          </a:xfrm>
          <a:prstGeom prst="rect">
            <a:avLst/>
          </a:prstGeo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buNone/>
              <a:defRPr sz="12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1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Char char="*"/>
              <a:defRPr lang="fr-FR" sz="10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Char char="*"/>
              <a:defRPr sz="10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0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0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0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0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  <p:sp>
        <p:nvSpPr>
          <p:cNvPr id="129" name="Espace réservé du numéro de diapositive 128"/>
          <p:cNvSpPr>
            <a:spLocks noGrp="1"/>
          </p:cNvSpPr>
          <p:nvPr>
            <p:ph type="sldNum" sz="quarter" idx="12"/>
          </p:nvPr>
        </p:nvSpPr>
        <p:spPr bwMode="auto">
          <a:xfrm>
            <a:off x="459680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 extrusionOk="0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titleOnly" preserve="1" userDrawn="1">
  <p:cSld name="Titre sur une lign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rme libre : forme 137"/>
          <p:cNvSpPr/>
          <p:nvPr userDrawn="1"/>
        </p:nvSpPr>
        <p:spPr bwMode="auto">
          <a:xfrm>
            <a:off x="629550" y="0"/>
            <a:ext cx="8514451" cy="5143499"/>
          </a:xfrm>
          <a:custGeom>
            <a:avLst/>
            <a:gdLst>
              <a:gd name="connsiteX0" fmla="*/ 689595 w 8514451"/>
              <a:gd name="connsiteY0" fmla="*/ 884098 h 5143499"/>
              <a:gd name="connsiteX1" fmla="*/ 689595 w 8514451"/>
              <a:gd name="connsiteY1" fmla="*/ 929817 h 5143499"/>
              <a:gd name="connsiteX2" fmla="*/ 1049595 w 8514451"/>
              <a:gd name="connsiteY2" fmla="*/ 929817 h 5143499"/>
              <a:gd name="connsiteX3" fmla="*/ 1049595 w 8514451"/>
              <a:gd name="connsiteY3" fmla="*/ 884098 h 5143499"/>
              <a:gd name="connsiteX4" fmla="*/ 268034 w 8514451"/>
              <a:gd name="connsiteY4" fmla="*/ 0 h 5143499"/>
              <a:gd name="connsiteX5" fmla="*/ 8514451 w 8514451"/>
              <a:gd name="connsiteY5" fmla="*/ 0 h 5143499"/>
              <a:gd name="connsiteX6" fmla="*/ 8514451 w 8514451"/>
              <a:gd name="connsiteY6" fmla="*/ 5143499 h 5143499"/>
              <a:gd name="connsiteX7" fmla="*/ 274758 w 8514451"/>
              <a:gd name="connsiteY7" fmla="*/ 5143499 h 5143499"/>
              <a:gd name="connsiteX8" fmla="*/ 0 w 8514451"/>
              <a:gd name="connsiteY8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8514451" h="5143499" extrusionOk="0">
                <a:moveTo>
                  <a:pt x="689595" y="884098"/>
                </a:moveTo>
                <a:lnTo>
                  <a:pt x="689595" y="929817"/>
                </a:lnTo>
                <a:lnTo>
                  <a:pt x="1049595" y="929817"/>
                </a:lnTo>
                <a:lnTo>
                  <a:pt x="1049595" y="884098"/>
                </a:lnTo>
                <a:close/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5" name="Titre 1"/>
          <p:cNvSpPr>
            <a:spLocks noGrp="1"/>
          </p:cNvSpPr>
          <p:nvPr>
            <p:ph type="title" hasCustomPrompt="1"/>
          </p:nvPr>
        </p:nvSpPr>
        <p:spPr bwMode="auto"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 sur une ligne</a:t>
            </a:r>
            <a:endParaRPr/>
          </a:p>
        </p:txBody>
      </p:sp>
      <p:grpSp>
        <p:nvGrpSpPr>
          <p:cNvPr id="6" name="Groupe 2"/>
          <p:cNvGrpSpPr/>
          <p:nvPr userDrawn="1"/>
        </p:nvGrpSpPr>
        <p:grpSpPr bwMode="auto">
          <a:xfrm>
            <a:off x="-91484" y="-57105"/>
            <a:ext cx="1008300" cy="5190499"/>
            <a:chOff x="-91484" y="-57105"/>
            <a:chExt cx="1008300" cy="5190499"/>
          </a:xfrm>
        </p:grpSpPr>
        <p:sp>
          <p:nvSpPr>
            <p:cNvPr id="7" name="Forme libre : forme 8"/>
            <p:cNvSpPr/>
            <p:nvPr/>
          </p:nvSpPr>
          <p:spPr bwMode="auto">
            <a:xfrm rot="8716294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 extrusionOk="0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9"/>
            <p:cNvSpPr/>
            <p:nvPr/>
          </p:nvSpPr>
          <p:spPr bwMode="auto">
            <a:xfrm rot="8716294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 extrusionOk="0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10"/>
            <p:cNvSpPr/>
            <p:nvPr/>
          </p:nvSpPr>
          <p:spPr bwMode="auto">
            <a:xfrm rot="8716294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 extrusionOk="0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11"/>
            <p:cNvSpPr/>
            <p:nvPr/>
          </p:nvSpPr>
          <p:spPr bwMode="auto">
            <a:xfrm rot="8716294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 extrusionOk="0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2"/>
            <p:cNvSpPr/>
            <p:nvPr/>
          </p:nvSpPr>
          <p:spPr bwMode="auto">
            <a:xfrm rot="8716294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 extrusionOk="0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3"/>
            <p:cNvSpPr/>
            <p:nvPr/>
          </p:nvSpPr>
          <p:spPr bwMode="auto">
            <a:xfrm rot="8716294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4"/>
            <p:cNvSpPr/>
            <p:nvPr/>
          </p:nvSpPr>
          <p:spPr bwMode="auto">
            <a:xfrm rot="8716294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5"/>
            <p:cNvSpPr/>
            <p:nvPr/>
          </p:nvSpPr>
          <p:spPr bwMode="auto">
            <a:xfrm rot="8716294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6"/>
            <p:cNvSpPr/>
            <p:nvPr/>
          </p:nvSpPr>
          <p:spPr bwMode="auto">
            <a:xfrm rot="8716294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7"/>
            <p:cNvSpPr/>
            <p:nvPr/>
          </p:nvSpPr>
          <p:spPr bwMode="auto">
            <a:xfrm rot="8716294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8"/>
            <p:cNvSpPr/>
            <p:nvPr/>
          </p:nvSpPr>
          <p:spPr bwMode="auto">
            <a:xfrm rot="8716294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9"/>
            <p:cNvSpPr/>
            <p:nvPr/>
          </p:nvSpPr>
          <p:spPr bwMode="auto">
            <a:xfrm rot="8716294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20"/>
            <p:cNvSpPr/>
            <p:nvPr/>
          </p:nvSpPr>
          <p:spPr bwMode="auto">
            <a:xfrm rot="8716294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21"/>
            <p:cNvSpPr/>
            <p:nvPr/>
          </p:nvSpPr>
          <p:spPr bwMode="auto">
            <a:xfrm rot="8716294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2"/>
            <p:cNvSpPr/>
            <p:nvPr/>
          </p:nvSpPr>
          <p:spPr bwMode="auto">
            <a:xfrm rot="8716294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3"/>
            <p:cNvSpPr/>
            <p:nvPr/>
          </p:nvSpPr>
          <p:spPr bwMode="auto">
            <a:xfrm rot="8716294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4"/>
            <p:cNvSpPr/>
            <p:nvPr/>
          </p:nvSpPr>
          <p:spPr bwMode="auto">
            <a:xfrm rot="8716294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5"/>
            <p:cNvSpPr/>
            <p:nvPr/>
          </p:nvSpPr>
          <p:spPr bwMode="auto">
            <a:xfrm rot="8716294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6"/>
            <p:cNvSpPr/>
            <p:nvPr/>
          </p:nvSpPr>
          <p:spPr bwMode="auto">
            <a:xfrm rot="8716294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 extrusionOk="0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7"/>
            <p:cNvSpPr/>
            <p:nvPr/>
          </p:nvSpPr>
          <p:spPr bwMode="auto">
            <a:xfrm rot="8716294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 extrusionOk="0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8"/>
            <p:cNvSpPr/>
            <p:nvPr/>
          </p:nvSpPr>
          <p:spPr bwMode="auto">
            <a:xfrm rot="8716294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9"/>
            <p:cNvSpPr/>
            <p:nvPr/>
          </p:nvSpPr>
          <p:spPr bwMode="auto">
            <a:xfrm rot="8716294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30"/>
            <p:cNvSpPr/>
            <p:nvPr/>
          </p:nvSpPr>
          <p:spPr bwMode="auto">
            <a:xfrm rot="8716294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31"/>
            <p:cNvSpPr/>
            <p:nvPr/>
          </p:nvSpPr>
          <p:spPr bwMode="auto">
            <a:xfrm rot="8716294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2"/>
            <p:cNvSpPr/>
            <p:nvPr/>
          </p:nvSpPr>
          <p:spPr bwMode="auto">
            <a:xfrm rot="7484128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 extrusionOk="0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3"/>
            <p:cNvSpPr/>
            <p:nvPr/>
          </p:nvSpPr>
          <p:spPr bwMode="auto">
            <a:xfrm rot="8716294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4"/>
            <p:cNvSpPr/>
            <p:nvPr/>
          </p:nvSpPr>
          <p:spPr bwMode="auto">
            <a:xfrm rot="8716294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5"/>
            <p:cNvSpPr/>
            <p:nvPr/>
          </p:nvSpPr>
          <p:spPr bwMode="auto">
            <a:xfrm rot="8716294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6"/>
            <p:cNvSpPr/>
            <p:nvPr/>
          </p:nvSpPr>
          <p:spPr bwMode="auto">
            <a:xfrm rot="8716294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7"/>
            <p:cNvSpPr/>
            <p:nvPr/>
          </p:nvSpPr>
          <p:spPr bwMode="auto">
            <a:xfrm rot="8716294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8"/>
            <p:cNvSpPr/>
            <p:nvPr/>
          </p:nvSpPr>
          <p:spPr bwMode="auto">
            <a:xfrm rot="8716294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9"/>
            <p:cNvSpPr/>
            <p:nvPr/>
          </p:nvSpPr>
          <p:spPr bwMode="auto">
            <a:xfrm rot="8716294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40"/>
            <p:cNvSpPr/>
            <p:nvPr/>
          </p:nvSpPr>
          <p:spPr bwMode="auto">
            <a:xfrm rot="7484128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41"/>
            <p:cNvSpPr/>
            <p:nvPr/>
          </p:nvSpPr>
          <p:spPr bwMode="auto"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 extrusionOk="0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2"/>
            <p:cNvSpPr/>
            <p:nvPr/>
          </p:nvSpPr>
          <p:spPr bwMode="auto">
            <a:xfrm rot="8716294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3"/>
            <p:cNvSpPr/>
            <p:nvPr/>
          </p:nvSpPr>
          <p:spPr bwMode="auto">
            <a:xfrm rot="8716294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4"/>
            <p:cNvSpPr/>
            <p:nvPr/>
          </p:nvSpPr>
          <p:spPr bwMode="auto">
            <a:xfrm rot="8716294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5"/>
            <p:cNvSpPr/>
            <p:nvPr/>
          </p:nvSpPr>
          <p:spPr bwMode="auto">
            <a:xfrm rot="8716294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6"/>
            <p:cNvSpPr/>
            <p:nvPr/>
          </p:nvSpPr>
          <p:spPr bwMode="auto">
            <a:xfrm rot="8716294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7"/>
            <p:cNvSpPr/>
            <p:nvPr/>
          </p:nvSpPr>
          <p:spPr bwMode="auto">
            <a:xfrm rot="8716294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8"/>
            <p:cNvSpPr/>
            <p:nvPr/>
          </p:nvSpPr>
          <p:spPr bwMode="auto">
            <a:xfrm rot="8716294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9"/>
            <p:cNvSpPr/>
            <p:nvPr/>
          </p:nvSpPr>
          <p:spPr bwMode="auto">
            <a:xfrm rot="8716294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 extrusionOk="0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50"/>
            <p:cNvSpPr/>
            <p:nvPr/>
          </p:nvSpPr>
          <p:spPr bwMode="auto">
            <a:xfrm rot="8716294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51"/>
            <p:cNvSpPr/>
            <p:nvPr/>
          </p:nvSpPr>
          <p:spPr bwMode="auto">
            <a:xfrm rot="8716294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2"/>
            <p:cNvSpPr/>
            <p:nvPr/>
          </p:nvSpPr>
          <p:spPr bwMode="auto">
            <a:xfrm rot="8716294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3"/>
            <p:cNvSpPr/>
            <p:nvPr/>
          </p:nvSpPr>
          <p:spPr bwMode="auto">
            <a:xfrm rot="8716294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4"/>
            <p:cNvSpPr/>
            <p:nvPr/>
          </p:nvSpPr>
          <p:spPr bwMode="auto">
            <a:xfrm rot="7484128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 extrusionOk="0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5"/>
            <p:cNvSpPr/>
            <p:nvPr/>
          </p:nvSpPr>
          <p:spPr bwMode="auto">
            <a:xfrm rot="8716294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6"/>
            <p:cNvSpPr/>
            <p:nvPr/>
          </p:nvSpPr>
          <p:spPr bwMode="auto">
            <a:xfrm rot="8716294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 extrusionOk="0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7"/>
            <p:cNvSpPr/>
            <p:nvPr/>
          </p:nvSpPr>
          <p:spPr bwMode="auto">
            <a:xfrm rot="8716294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 extrusionOk="0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8"/>
            <p:cNvSpPr/>
            <p:nvPr/>
          </p:nvSpPr>
          <p:spPr bwMode="auto">
            <a:xfrm rot="8716294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9"/>
            <p:cNvSpPr/>
            <p:nvPr/>
          </p:nvSpPr>
          <p:spPr bwMode="auto">
            <a:xfrm rot="8716294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60"/>
            <p:cNvSpPr/>
            <p:nvPr/>
          </p:nvSpPr>
          <p:spPr bwMode="auto">
            <a:xfrm rot="8716294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61"/>
            <p:cNvSpPr/>
            <p:nvPr/>
          </p:nvSpPr>
          <p:spPr bwMode="auto">
            <a:xfrm rot="8716294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 extrusionOk="0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2"/>
            <p:cNvSpPr/>
            <p:nvPr/>
          </p:nvSpPr>
          <p:spPr bwMode="auto">
            <a:xfrm rot="8716294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 extrusionOk="0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3"/>
            <p:cNvSpPr/>
            <p:nvPr/>
          </p:nvSpPr>
          <p:spPr bwMode="auto">
            <a:xfrm rot="8716294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4"/>
            <p:cNvSpPr/>
            <p:nvPr/>
          </p:nvSpPr>
          <p:spPr bwMode="auto">
            <a:xfrm rot="8716294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 extrusionOk="0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5"/>
            <p:cNvSpPr/>
            <p:nvPr/>
          </p:nvSpPr>
          <p:spPr bwMode="auto">
            <a:xfrm rot="8716294">
              <a:off x="330834" y="4134901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 extrusionOk="0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6"/>
            <p:cNvSpPr/>
            <p:nvPr/>
          </p:nvSpPr>
          <p:spPr bwMode="auto">
            <a:xfrm rot="8716294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7"/>
            <p:cNvSpPr/>
            <p:nvPr/>
          </p:nvSpPr>
          <p:spPr bwMode="auto">
            <a:xfrm rot="8716294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8"/>
            <p:cNvSpPr/>
            <p:nvPr/>
          </p:nvSpPr>
          <p:spPr bwMode="auto">
            <a:xfrm rot="8716294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9"/>
            <p:cNvSpPr/>
            <p:nvPr/>
          </p:nvSpPr>
          <p:spPr bwMode="auto">
            <a:xfrm rot="8716294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70"/>
            <p:cNvSpPr/>
            <p:nvPr/>
          </p:nvSpPr>
          <p:spPr bwMode="auto">
            <a:xfrm rot="8716294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71"/>
            <p:cNvSpPr/>
            <p:nvPr/>
          </p:nvSpPr>
          <p:spPr bwMode="auto">
            <a:xfrm rot="8716294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2"/>
            <p:cNvSpPr/>
            <p:nvPr/>
          </p:nvSpPr>
          <p:spPr bwMode="auto">
            <a:xfrm rot="8716294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3"/>
            <p:cNvSpPr/>
            <p:nvPr/>
          </p:nvSpPr>
          <p:spPr bwMode="auto">
            <a:xfrm rot="8716294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4"/>
            <p:cNvSpPr/>
            <p:nvPr/>
          </p:nvSpPr>
          <p:spPr bwMode="auto">
            <a:xfrm rot="8716294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5"/>
            <p:cNvSpPr/>
            <p:nvPr/>
          </p:nvSpPr>
          <p:spPr bwMode="auto">
            <a:xfrm rot="8716294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6"/>
            <p:cNvSpPr/>
            <p:nvPr/>
          </p:nvSpPr>
          <p:spPr bwMode="auto">
            <a:xfrm rot="8716294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7"/>
            <p:cNvSpPr/>
            <p:nvPr/>
          </p:nvSpPr>
          <p:spPr bwMode="auto">
            <a:xfrm rot="7484128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8"/>
            <p:cNvSpPr/>
            <p:nvPr/>
          </p:nvSpPr>
          <p:spPr bwMode="auto"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 extrusionOk="0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9"/>
            <p:cNvSpPr/>
            <p:nvPr/>
          </p:nvSpPr>
          <p:spPr bwMode="auto">
            <a:xfrm rot="8716294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 extrusionOk="0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80"/>
            <p:cNvSpPr/>
            <p:nvPr/>
          </p:nvSpPr>
          <p:spPr bwMode="auto">
            <a:xfrm rot="8716294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81"/>
            <p:cNvSpPr/>
            <p:nvPr/>
          </p:nvSpPr>
          <p:spPr bwMode="auto">
            <a:xfrm rot="8716294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2"/>
            <p:cNvSpPr/>
            <p:nvPr/>
          </p:nvSpPr>
          <p:spPr bwMode="auto">
            <a:xfrm rot="8716294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3"/>
            <p:cNvSpPr/>
            <p:nvPr/>
          </p:nvSpPr>
          <p:spPr bwMode="auto">
            <a:xfrm rot="8716294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4"/>
            <p:cNvSpPr/>
            <p:nvPr/>
          </p:nvSpPr>
          <p:spPr bwMode="auto">
            <a:xfrm rot="8716294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5"/>
            <p:cNvSpPr/>
            <p:nvPr/>
          </p:nvSpPr>
          <p:spPr bwMode="auto">
            <a:xfrm rot="8716294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6"/>
            <p:cNvSpPr/>
            <p:nvPr/>
          </p:nvSpPr>
          <p:spPr bwMode="auto">
            <a:xfrm rot="8716294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7"/>
            <p:cNvSpPr/>
            <p:nvPr/>
          </p:nvSpPr>
          <p:spPr bwMode="auto">
            <a:xfrm rot="8716294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8"/>
            <p:cNvSpPr/>
            <p:nvPr/>
          </p:nvSpPr>
          <p:spPr bwMode="auto">
            <a:xfrm rot="7484128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9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90"/>
            <p:cNvSpPr/>
            <p:nvPr/>
          </p:nvSpPr>
          <p:spPr bwMode="auto">
            <a:xfrm rot="8716294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91"/>
            <p:cNvSpPr/>
            <p:nvPr/>
          </p:nvSpPr>
          <p:spPr bwMode="auto">
            <a:xfrm rot="8716294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2"/>
            <p:cNvSpPr/>
            <p:nvPr/>
          </p:nvSpPr>
          <p:spPr bwMode="auto">
            <a:xfrm rot="8716294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3"/>
            <p:cNvSpPr/>
            <p:nvPr/>
          </p:nvSpPr>
          <p:spPr bwMode="auto">
            <a:xfrm rot="8716294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4"/>
            <p:cNvSpPr/>
            <p:nvPr/>
          </p:nvSpPr>
          <p:spPr bwMode="auto">
            <a:xfrm rot="8716294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5"/>
            <p:cNvSpPr/>
            <p:nvPr/>
          </p:nvSpPr>
          <p:spPr bwMode="auto">
            <a:xfrm rot="8716294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6"/>
            <p:cNvSpPr/>
            <p:nvPr/>
          </p:nvSpPr>
          <p:spPr bwMode="auto">
            <a:xfrm rot="7484128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7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8"/>
            <p:cNvSpPr/>
            <p:nvPr/>
          </p:nvSpPr>
          <p:spPr bwMode="auto">
            <a:xfrm rot="8716294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9"/>
            <p:cNvSpPr/>
            <p:nvPr/>
          </p:nvSpPr>
          <p:spPr bwMode="auto">
            <a:xfrm rot="8716294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100"/>
            <p:cNvSpPr/>
            <p:nvPr/>
          </p:nvSpPr>
          <p:spPr bwMode="auto">
            <a:xfrm rot="8716294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101"/>
            <p:cNvSpPr/>
            <p:nvPr/>
          </p:nvSpPr>
          <p:spPr bwMode="auto">
            <a:xfrm rot="8716294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2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3"/>
            <p:cNvSpPr/>
            <p:nvPr/>
          </p:nvSpPr>
          <p:spPr bwMode="auto">
            <a:xfrm rot="8716294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4"/>
            <p:cNvSpPr/>
            <p:nvPr/>
          </p:nvSpPr>
          <p:spPr bwMode="auto">
            <a:xfrm rot="8716294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5"/>
            <p:cNvSpPr/>
            <p:nvPr/>
          </p:nvSpPr>
          <p:spPr bwMode="auto">
            <a:xfrm rot="8716294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6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7"/>
            <p:cNvSpPr/>
            <p:nvPr/>
          </p:nvSpPr>
          <p:spPr bwMode="auto">
            <a:xfrm rot="8716294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8"/>
            <p:cNvSpPr/>
            <p:nvPr/>
          </p:nvSpPr>
          <p:spPr bwMode="auto">
            <a:xfrm rot="8716294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9"/>
            <p:cNvSpPr/>
            <p:nvPr/>
          </p:nvSpPr>
          <p:spPr bwMode="auto">
            <a:xfrm rot="8716294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10"/>
            <p:cNvSpPr/>
            <p:nvPr/>
          </p:nvSpPr>
          <p:spPr bwMode="auto">
            <a:xfrm rot="8716294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11"/>
            <p:cNvSpPr/>
            <p:nvPr/>
          </p:nvSpPr>
          <p:spPr bwMode="auto">
            <a:xfrm rot="8716294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2"/>
            <p:cNvSpPr/>
            <p:nvPr/>
          </p:nvSpPr>
          <p:spPr bwMode="auto">
            <a:xfrm rot="7484128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3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4"/>
            <p:cNvSpPr/>
            <p:nvPr/>
          </p:nvSpPr>
          <p:spPr bwMode="auto">
            <a:xfrm rot="8716294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5"/>
            <p:cNvSpPr/>
            <p:nvPr/>
          </p:nvSpPr>
          <p:spPr bwMode="auto">
            <a:xfrm rot="8716294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6"/>
            <p:cNvSpPr/>
            <p:nvPr/>
          </p:nvSpPr>
          <p:spPr bwMode="auto">
            <a:xfrm rot="8716294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7"/>
            <p:cNvSpPr/>
            <p:nvPr/>
          </p:nvSpPr>
          <p:spPr bwMode="auto">
            <a:xfrm rot="8716294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8"/>
            <p:cNvSpPr/>
            <p:nvPr/>
          </p:nvSpPr>
          <p:spPr bwMode="auto">
            <a:xfrm rot="8716294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9"/>
            <p:cNvSpPr/>
            <p:nvPr/>
          </p:nvSpPr>
          <p:spPr bwMode="auto">
            <a:xfrm rot="8716294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20"/>
            <p:cNvSpPr/>
            <p:nvPr/>
          </p:nvSpPr>
          <p:spPr bwMode="auto">
            <a:xfrm rot="8716294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21"/>
            <p:cNvSpPr/>
            <p:nvPr/>
          </p:nvSpPr>
          <p:spPr bwMode="auto">
            <a:xfrm rot="8716294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2"/>
            <p:cNvSpPr/>
            <p:nvPr/>
          </p:nvSpPr>
          <p:spPr bwMode="auto">
            <a:xfrm rot="8716294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3"/>
            <p:cNvSpPr/>
            <p:nvPr/>
          </p:nvSpPr>
          <p:spPr bwMode="auto">
            <a:xfrm rot="7484128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4"/>
            <p:cNvSpPr/>
            <p:nvPr/>
          </p:nvSpPr>
          <p:spPr bwMode="auto"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 extrusionOk="0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5"/>
            <p:cNvSpPr/>
            <p:nvPr/>
          </p:nvSpPr>
          <p:spPr bwMode="auto">
            <a:xfrm rot="8716294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 extrusionOk="0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6"/>
            <p:cNvSpPr/>
            <p:nvPr/>
          </p:nvSpPr>
          <p:spPr bwMode="auto">
            <a:xfrm rot="8716294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7"/>
            <p:cNvSpPr/>
            <p:nvPr/>
          </p:nvSpPr>
          <p:spPr bwMode="auto">
            <a:xfrm rot="8716294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solidFill>
              <a:schemeClr val="tx1">
                <a:alpha val="5000"/>
              </a:schemeClr>
            </a:soli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7" name="Rectangle 136"/>
          <p:cNvSpPr/>
          <p:nvPr/>
        </p:nvSpPr>
        <p:spPr bwMode="auto">
          <a:xfrm>
            <a:off x="1675026" y="884098"/>
            <a:ext cx="360000" cy="45719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28" name="Espace réservé du numéro de diapositive 128"/>
          <p:cNvSpPr>
            <a:spLocks noGrp="1"/>
          </p:cNvSpPr>
          <p:nvPr>
            <p:ph type="sldNum" sz="quarter" idx="12"/>
          </p:nvPr>
        </p:nvSpPr>
        <p:spPr bwMode="auto">
          <a:xfrm>
            <a:off x="459680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 extrusionOk="0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Vid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4"/>
          <p:cNvGrpSpPr/>
          <p:nvPr userDrawn="1"/>
        </p:nvGrpSpPr>
        <p:grpSpPr bwMode="auto">
          <a:xfrm>
            <a:off x="-91484" y="-57105"/>
            <a:ext cx="1008300" cy="5190499"/>
            <a:chOff x="-91484" y="-57105"/>
            <a:chExt cx="1008300" cy="5190499"/>
          </a:xfrm>
          <a:solidFill>
            <a:schemeClr val="bg2">
              <a:alpha val="5000"/>
            </a:schemeClr>
          </a:solidFill>
        </p:grpSpPr>
        <p:sp>
          <p:nvSpPr>
            <p:cNvPr id="5" name="Forme libre : forme 5"/>
            <p:cNvSpPr/>
            <p:nvPr/>
          </p:nvSpPr>
          <p:spPr bwMode="auto">
            <a:xfrm rot="8716294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 extrusionOk="0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orme libre : forme 6"/>
            <p:cNvSpPr/>
            <p:nvPr/>
          </p:nvSpPr>
          <p:spPr bwMode="auto">
            <a:xfrm rot="8716294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 extrusionOk="0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orme libre : forme 7"/>
            <p:cNvSpPr/>
            <p:nvPr/>
          </p:nvSpPr>
          <p:spPr bwMode="auto">
            <a:xfrm rot="8716294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 extrusionOk="0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8"/>
            <p:cNvSpPr/>
            <p:nvPr/>
          </p:nvSpPr>
          <p:spPr bwMode="auto">
            <a:xfrm rot="8716294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 extrusionOk="0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9"/>
            <p:cNvSpPr/>
            <p:nvPr/>
          </p:nvSpPr>
          <p:spPr bwMode="auto">
            <a:xfrm rot="8716294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 extrusionOk="0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10"/>
            <p:cNvSpPr/>
            <p:nvPr/>
          </p:nvSpPr>
          <p:spPr bwMode="auto">
            <a:xfrm rot="8716294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1"/>
            <p:cNvSpPr/>
            <p:nvPr/>
          </p:nvSpPr>
          <p:spPr bwMode="auto">
            <a:xfrm rot="8716294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2"/>
            <p:cNvSpPr/>
            <p:nvPr/>
          </p:nvSpPr>
          <p:spPr bwMode="auto">
            <a:xfrm rot="8716294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3"/>
            <p:cNvSpPr/>
            <p:nvPr/>
          </p:nvSpPr>
          <p:spPr bwMode="auto">
            <a:xfrm rot="8716294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4"/>
            <p:cNvSpPr/>
            <p:nvPr/>
          </p:nvSpPr>
          <p:spPr bwMode="auto">
            <a:xfrm rot="8716294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5"/>
            <p:cNvSpPr/>
            <p:nvPr/>
          </p:nvSpPr>
          <p:spPr bwMode="auto">
            <a:xfrm rot="8716294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6"/>
            <p:cNvSpPr/>
            <p:nvPr/>
          </p:nvSpPr>
          <p:spPr bwMode="auto">
            <a:xfrm rot="8716294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7"/>
            <p:cNvSpPr/>
            <p:nvPr/>
          </p:nvSpPr>
          <p:spPr bwMode="auto">
            <a:xfrm rot="8716294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8"/>
            <p:cNvSpPr/>
            <p:nvPr/>
          </p:nvSpPr>
          <p:spPr bwMode="auto">
            <a:xfrm rot="8716294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9"/>
            <p:cNvSpPr/>
            <p:nvPr/>
          </p:nvSpPr>
          <p:spPr bwMode="auto">
            <a:xfrm rot="8716294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20"/>
            <p:cNvSpPr/>
            <p:nvPr/>
          </p:nvSpPr>
          <p:spPr bwMode="auto">
            <a:xfrm rot="8716294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1"/>
            <p:cNvSpPr/>
            <p:nvPr/>
          </p:nvSpPr>
          <p:spPr bwMode="auto">
            <a:xfrm rot="8716294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2"/>
            <p:cNvSpPr/>
            <p:nvPr/>
          </p:nvSpPr>
          <p:spPr bwMode="auto">
            <a:xfrm rot="8716294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3"/>
            <p:cNvSpPr/>
            <p:nvPr/>
          </p:nvSpPr>
          <p:spPr bwMode="auto">
            <a:xfrm rot="8716294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 extrusionOk="0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4"/>
            <p:cNvSpPr/>
            <p:nvPr/>
          </p:nvSpPr>
          <p:spPr bwMode="auto">
            <a:xfrm rot="8716294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 extrusionOk="0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5"/>
            <p:cNvSpPr/>
            <p:nvPr/>
          </p:nvSpPr>
          <p:spPr bwMode="auto">
            <a:xfrm rot="8716294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6"/>
            <p:cNvSpPr/>
            <p:nvPr/>
          </p:nvSpPr>
          <p:spPr bwMode="auto">
            <a:xfrm rot="8716294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7"/>
            <p:cNvSpPr/>
            <p:nvPr/>
          </p:nvSpPr>
          <p:spPr bwMode="auto">
            <a:xfrm rot="8716294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8"/>
            <p:cNvSpPr/>
            <p:nvPr/>
          </p:nvSpPr>
          <p:spPr bwMode="auto">
            <a:xfrm rot="8716294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9"/>
            <p:cNvSpPr/>
            <p:nvPr/>
          </p:nvSpPr>
          <p:spPr bwMode="auto">
            <a:xfrm rot="7484128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 extrusionOk="0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30"/>
            <p:cNvSpPr/>
            <p:nvPr/>
          </p:nvSpPr>
          <p:spPr bwMode="auto">
            <a:xfrm rot="8716294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1"/>
            <p:cNvSpPr/>
            <p:nvPr/>
          </p:nvSpPr>
          <p:spPr bwMode="auto">
            <a:xfrm rot="8716294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2"/>
            <p:cNvSpPr/>
            <p:nvPr/>
          </p:nvSpPr>
          <p:spPr bwMode="auto">
            <a:xfrm rot="8716294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3"/>
            <p:cNvSpPr/>
            <p:nvPr/>
          </p:nvSpPr>
          <p:spPr bwMode="auto">
            <a:xfrm rot="8716294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4"/>
            <p:cNvSpPr/>
            <p:nvPr/>
          </p:nvSpPr>
          <p:spPr bwMode="auto">
            <a:xfrm rot="8716294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5"/>
            <p:cNvSpPr/>
            <p:nvPr/>
          </p:nvSpPr>
          <p:spPr bwMode="auto">
            <a:xfrm rot="8716294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6"/>
            <p:cNvSpPr/>
            <p:nvPr/>
          </p:nvSpPr>
          <p:spPr bwMode="auto">
            <a:xfrm rot="8716294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7"/>
            <p:cNvSpPr/>
            <p:nvPr/>
          </p:nvSpPr>
          <p:spPr bwMode="auto">
            <a:xfrm rot="7484128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8"/>
            <p:cNvSpPr/>
            <p:nvPr/>
          </p:nvSpPr>
          <p:spPr bwMode="auto"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 extrusionOk="0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9"/>
            <p:cNvSpPr/>
            <p:nvPr/>
          </p:nvSpPr>
          <p:spPr bwMode="auto">
            <a:xfrm rot="8716294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40"/>
            <p:cNvSpPr/>
            <p:nvPr/>
          </p:nvSpPr>
          <p:spPr bwMode="auto">
            <a:xfrm rot="8716294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1"/>
            <p:cNvSpPr/>
            <p:nvPr/>
          </p:nvSpPr>
          <p:spPr bwMode="auto">
            <a:xfrm rot="8716294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2"/>
            <p:cNvSpPr/>
            <p:nvPr/>
          </p:nvSpPr>
          <p:spPr bwMode="auto">
            <a:xfrm rot="8716294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3"/>
            <p:cNvSpPr/>
            <p:nvPr/>
          </p:nvSpPr>
          <p:spPr bwMode="auto">
            <a:xfrm rot="8716294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4"/>
            <p:cNvSpPr/>
            <p:nvPr/>
          </p:nvSpPr>
          <p:spPr bwMode="auto">
            <a:xfrm rot="8716294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5"/>
            <p:cNvSpPr/>
            <p:nvPr/>
          </p:nvSpPr>
          <p:spPr bwMode="auto">
            <a:xfrm rot="8716294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6"/>
            <p:cNvSpPr/>
            <p:nvPr/>
          </p:nvSpPr>
          <p:spPr bwMode="auto">
            <a:xfrm rot="8716294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 extrusionOk="0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7"/>
            <p:cNvSpPr/>
            <p:nvPr/>
          </p:nvSpPr>
          <p:spPr bwMode="auto">
            <a:xfrm rot="8716294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8"/>
            <p:cNvSpPr/>
            <p:nvPr/>
          </p:nvSpPr>
          <p:spPr bwMode="auto">
            <a:xfrm rot="8716294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9"/>
            <p:cNvSpPr/>
            <p:nvPr/>
          </p:nvSpPr>
          <p:spPr bwMode="auto">
            <a:xfrm rot="8716294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50"/>
            <p:cNvSpPr/>
            <p:nvPr/>
          </p:nvSpPr>
          <p:spPr bwMode="auto">
            <a:xfrm rot="8716294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1"/>
            <p:cNvSpPr/>
            <p:nvPr/>
          </p:nvSpPr>
          <p:spPr bwMode="auto">
            <a:xfrm rot="7484128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 extrusionOk="0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2"/>
            <p:cNvSpPr/>
            <p:nvPr/>
          </p:nvSpPr>
          <p:spPr bwMode="auto">
            <a:xfrm rot="8716294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3"/>
            <p:cNvSpPr/>
            <p:nvPr/>
          </p:nvSpPr>
          <p:spPr bwMode="auto">
            <a:xfrm rot="8716294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 extrusionOk="0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4"/>
            <p:cNvSpPr/>
            <p:nvPr/>
          </p:nvSpPr>
          <p:spPr bwMode="auto">
            <a:xfrm rot="8716294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 extrusionOk="0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5"/>
            <p:cNvSpPr/>
            <p:nvPr/>
          </p:nvSpPr>
          <p:spPr bwMode="auto">
            <a:xfrm rot="8716294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6"/>
            <p:cNvSpPr/>
            <p:nvPr/>
          </p:nvSpPr>
          <p:spPr bwMode="auto">
            <a:xfrm rot="8716294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7"/>
            <p:cNvSpPr/>
            <p:nvPr/>
          </p:nvSpPr>
          <p:spPr bwMode="auto">
            <a:xfrm rot="8716294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8"/>
            <p:cNvSpPr/>
            <p:nvPr/>
          </p:nvSpPr>
          <p:spPr bwMode="auto">
            <a:xfrm rot="8716294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 extrusionOk="0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9"/>
            <p:cNvSpPr/>
            <p:nvPr/>
          </p:nvSpPr>
          <p:spPr bwMode="auto">
            <a:xfrm rot="8716294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 extrusionOk="0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60"/>
            <p:cNvSpPr/>
            <p:nvPr/>
          </p:nvSpPr>
          <p:spPr bwMode="auto">
            <a:xfrm rot="8716294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1"/>
            <p:cNvSpPr/>
            <p:nvPr/>
          </p:nvSpPr>
          <p:spPr bwMode="auto">
            <a:xfrm rot="8716294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 extrusionOk="0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2"/>
            <p:cNvSpPr/>
            <p:nvPr/>
          </p:nvSpPr>
          <p:spPr bwMode="auto">
            <a:xfrm rot="8716294">
              <a:off x="330834" y="4134901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 extrusionOk="0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3"/>
            <p:cNvSpPr/>
            <p:nvPr/>
          </p:nvSpPr>
          <p:spPr bwMode="auto">
            <a:xfrm rot="8716294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4"/>
            <p:cNvSpPr/>
            <p:nvPr/>
          </p:nvSpPr>
          <p:spPr bwMode="auto">
            <a:xfrm rot="8716294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5"/>
            <p:cNvSpPr/>
            <p:nvPr/>
          </p:nvSpPr>
          <p:spPr bwMode="auto">
            <a:xfrm rot="8716294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6"/>
            <p:cNvSpPr/>
            <p:nvPr/>
          </p:nvSpPr>
          <p:spPr bwMode="auto">
            <a:xfrm rot="8716294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7"/>
            <p:cNvSpPr/>
            <p:nvPr/>
          </p:nvSpPr>
          <p:spPr bwMode="auto">
            <a:xfrm rot="8716294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8"/>
            <p:cNvSpPr/>
            <p:nvPr/>
          </p:nvSpPr>
          <p:spPr bwMode="auto">
            <a:xfrm rot="8716294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9"/>
            <p:cNvSpPr/>
            <p:nvPr/>
          </p:nvSpPr>
          <p:spPr bwMode="auto">
            <a:xfrm rot="8716294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70"/>
            <p:cNvSpPr/>
            <p:nvPr/>
          </p:nvSpPr>
          <p:spPr bwMode="auto">
            <a:xfrm rot="8716294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1"/>
            <p:cNvSpPr/>
            <p:nvPr/>
          </p:nvSpPr>
          <p:spPr bwMode="auto">
            <a:xfrm rot="8716294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2"/>
            <p:cNvSpPr/>
            <p:nvPr/>
          </p:nvSpPr>
          <p:spPr bwMode="auto">
            <a:xfrm rot="8716294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3"/>
            <p:cNvSpPr/>
            <p:nvPr/>
          </p:nvSpPr>
          <p:spPr bwMode="auto">
            <a:xfrm rot="8716294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4"/>
            <p:cNvSpPr/>
            <p:nvPr/>
          </p:nvSpPr>
          <p:spPr bwMode="auto">
            <a:xfrm rot="7484128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5"/>
            <p:cNvSpPr/>
            <p:nvPr/>
          </p:nvSpPr>
          <p:spPr bwMode="auto"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 extrusionOk="0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6"/>
            <p:cNvSpPr/>
            <p:nvPr/>
          </p:nvSpPr>
          <p:spPr bwMode="auto">
            <a:xfrm rot="8716294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 extrusionOk="0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7"/>
            <p:cNvSpPr/>
            <p:nvPr/>
          </p:nvSpPr>
          <p:spPr bwMode="auto">
            <a:xfrm rot="8716294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8"/>
            <p:cNvSpPr/>
            <p:nvPr/>
          </p:nvSpPr>
          <p:spPr bwMode="auto">
            <a:xfrm rot="8716294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9"/>
            <p:cNvSpPr/>
            <p:nvPr/>
          </p:nvSpPr>
          <p:spPr bwMode="auto">
            <a:xfrm rot="8716294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80"/>
            <p:cNvSpPr/>
            <p:nvPr/>
          </p:nvSpPr>
          <p:spPr bwMode="auto">
            <a:xfrm rot="8716294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1"/>
            <p:cNvSpPr/>
            <p:nvPr/>
          </p:nvSpPr>
          <p:spPr bwMode="auto">
            <a:xfrm rot="8716294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2"/>
            <p:cNvSpPr/>
            <p:nvPr/>
          </p:nvSpPr>
          <p:spPr bwMode="auto">
            <a:xfrm rot="8716294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3"/>
            <p:cNvSpPr/>
            <p:nvPr/>
          </p:nvSpPr>
          <p:spPr bwMode="auto">
            <a:xfrm rot="8716294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4"/>
            <p:cNvSpPr/>
            <p:nvPr/>
          </p:nvSpPr>
          <p:spPr bwMode="auto">
            <a:xfrm rot="8716294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5"/>
            <p:cNvSpPr/>
            <p:nvPr/>
          </p:nvSpPr>
          <p:spPr bwMode="auto">
            <a:xfrm rot="7484128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6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7"/>
            <p:cNvSpPr/>
            <p:nvPr/>
          </p:nvSpPr>
          <p:spPr bwMode="auto">
            <a:xfrm rot="8716294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8"/>
            <p:cNvSpPr/>
            <p:nvPr/>
          </p:nvSpPr>
          <p:spPr bwMode="auto">
            <a:xfrm rot="8716294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9"/>
            <p:cNvSpPr/>
            <p:nvPr/>
          </p:nvSpPr>
          <p:spPr bwMode="auto">
            <a:xfrm rot="8716294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90"/>
            <p:cNvSpPr/>
            <p:nvPr/>
          </p:nvSpPr>
          <p:spPr bwMode="auto">
            <a:xfrm rot="8716294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1"/>
            <p:cNvSpPr/>
            <p:nvPr/>
          </p:nvSpPr>
          <p:spPr bwMode="auto">
            <a:xfrm rot="8716294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2"/>
            <p:cNvSpPr/>
            <p:nvPr/>
          </p:nvSpPr>
          <p:spPr bwMode="auto">
            <a:xfrm rot="8716294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3"/>
            <p:cNvSpPr/>
            <p:nvPr/>
          </p:nvSpPr>
          <p:spPr bwMode="auto">
            <a:xfrm rot="7484128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4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5"/>
            <p:cNvSpPr/>
            <p:nvPr/>
          </p:nvSpPr>
          <p:spPr bwMode="auto">
            <a:xfrm rot="8716294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6"/>
            <p:cNvSpPr/>
            <p:nvPr/>
          </p:nvSpPr>
          <p:spPr bwMode="auto">
            <a:xfrm rot="8716294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7"/>
            <p:cNvSpPr/>
            <p:nvPr/>
          </p:nvSpPr>
          <p:spPr bwMode="auto">
            <a:xfrm rot="8716294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8"/>
            <p:cNvSpPr/>
            <p:nvPr/>
          </p:nvSpPr>
          <p:spPr bwMode="auto">
            <a:xfrm rot="8716294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9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100"/>
            <p:cNvSpPr/>
            <p:nvPr/>
          </p:nvSpPr>
          <p:spPr bwMode="auto">
            <a:xfrm rot="8716294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1"/>
            <p:cNvSpPr/>
            <p:nvPr/>
          </p:nvSpPr>
          <p:spPr bwMode="auto">
            <a:xfrm rot="8716294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2"/>
            <p:cNvSpPr/>
            <p:nvPr/>
          </p:nvSpPr>
          <p:spPr bwMode="auto">
            <a:xfrm rot="8716294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3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4"/>
            <p:cNvSpPr/>
            <p:nvPr/>
          </p:nvSpPr>
          <p:spPr bwMode="auto">
            <a:xfrm rot="8716294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5"/>
            <p:cNvSpPr/>
            <p:nvPr/>
          </p:nvSpPr>
          <p:spPr bwMode="auto">
            <a:xfrm rot="8716294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6"/>
            <p:cNvSpPr/>
            <p:nvPr/>
          </p:nvSpPr>
          <p:spPr bwMode="auto">
            <a:xfrm rot="8716294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7"/>
            <p:cNvSpPr/>
            <p:nvPr/>
          </p:nvSpPr>
          <p:spPr bwMode="auto">
            <a:xfrm rot="8716294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8"/>
            <p:cNvSpPr/>
            <p:nvPr/>
          </p:nvSpPr>
          <p:spPr bwMode="auto">
            <a:xfrm rot="8716294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9"/>
            <p:cNvSpPr/>
            <p:nvPr/>
          </p:nvSpPr>
          <p:spPr bwMode="auto">
            <a:xfrm rot="7484128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10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1"/>
            <p:cNvSpPr/>
            <p:nvPr/>
          </p:nvSpPr>
          <p:spPr bwMode="auto">
            <a:xfrm rot="8716294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2"/>
            <p:cNvSpPr/>
            <p:nvPr/>
          </p:nvSpPr>
          <p:spPr bwMode="auto">
            <a:xfrm rot="8716294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3"/>
            <p:cNvSpPr/>
            <p:nvPr/>
          </p:nvSpPr>
          <p:spPr bwMode="auto">
            <a:xfrm rot="8716294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4"/>
            <p:cNvSpPr/>
            <p:nvPr/>
          </p:nvSpPr>
          <p:spPr bwMode="auto">
            <a:xfrm rot="8716294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5"/>
            <p:cNvSpPr/>
            <p:nvPr/>
          </p:nvSpPr>
          <p:spPr bwMode="auto">
            <a:xfrm rot="8716294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6"/>
            <p:cNvSpPr/>
            <p:nvPr/>
          </p:nvSpPr>
          <p:spPr bwMode="auto">
            <a:xfrm rot="8716294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7"/>
            <p:cNvSpPr/>
            <p:nvPr/>
          </p:nvSpPr>
          <p:spPr bwMode="auto">
            <a:xfrm rot="8716294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8"/>
            <p:cNvSpPr/>
            <p:nvPr/>
          </p:nvSpPr>
          <p:spPr bwMode="auto">
            <a:xfrm rot="8716294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9"/>
            <p:cNvSpPr/>
            <p:nvPr/>
          </p:nvSpPr>
          <p:spPr bwMode="auto">
            <a:xfrm rot="8716294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20"/>
            <p:cNvSpPr/>
            <p:nvPr/>
          </p:nvSpPr>
          <p:spPr bwMode="auto">
            <a:xfrm rot="7484128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1"/>
            <p:cNvSpPr/>
            <p:nvPr/>
          </p:nvSpPr>
          <p:spPr bwMode="auto"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 extrusionOk="0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2"/>
            <p:cNvSpPr/>
            <p:nvPr/>
          </p:nvSpPr>
          <p:spPr bwMode="auto">
            <a:xfrm rot="8716294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 extrusionOk="0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3"/>
            <p:cNvSpPr/>
            <p:nvPr/>
          </p:nvSpPr>
          <p:spPr bwMode="auto">
            <a:xfrm rot="8716294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4"/>
            <p:cNvSpPr/>
            <p:nvPr/>
          </p:nvSpPr>
          <p:spPr bwMode="auto">
            <a:xfrm rot="8716294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125" name="Forme libre : forme 126"/>
          <p:cNvSpPr/>
          <p:nvPr userDrawn="1"/>
        </p:nvSpPr>
        <p:spPr bwMode="auto">
          <a:xfrm>
            <a:off x="629550" y="0"/>
            <a:ext cx="8514451" cy="5143499"/>
          </a:xfrm>
          <a:custGeom>
            <a:avLst/>
            <a:gdLst>
              <a:gd name="connsiteX0" fmla="*/ 268034 w 8514451"/>
              <a:gd name="connsiteY0" fmla="*/ 0 h 5143499"/>
              <a:gd name="connsiteX1" fmla="*/ 8514451 w 8514451"/>
              <a:gd name="connsiteY1" fmla="*/ 0 h 5143499"/>
              <a:gd name="connsiteX2" fmla="*/ 8514451 w 8514451"/>
              <a:gd name="connsiteY2" fmla="*/ 5143499 h 5143499"/>
              <a:gd name="connsiteX3" fmla="*/ 274758 w 8514451"/>
              <a:gd name="connsiteY3" fmla="*/ 5143499 h 5143499"/>
              <a:gd name="connsiteX4" fmla="*/ 0 w 8514451"/>
              <a:gd name="connsiteY4" fmla="*/ 3148262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514451" h="5143499" extrusionOk="0">
                <a:moveTo>
                  <a:pt x="268034" y="0"/>
                </a:moveTo>
                <a:lnTo>
                  <a:pt x="8514451" y="0"/>
                </a:lnTo>
                <a:lnTo>
                  <a:pt x="8514451" y="5143499"/>
                </a:lnTo>
                <a:lnTo>
                  <a:pt x="274758" y="5143499"/>
                </a:lnTo>
                <a:lnTo>
                  <a:pt x="0" y="3148262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126" name="Espace réservé du numéro de diapositive 125"/>
          <p:cNvSpPr>
            <a:spLocks noGrp="1"/>
          </p:cNvSpPr>
          <p:nvPr>
            <p:ph type="sldNum" sz="quarter" idx="12"/>
          </p:nvPr>
        </p:nvSpPr>
        <p:spPr bwMode="auto">
          <a:xfrm>
            <a:off x="459680" y="3148262"/>
            <a:ext cx="444626" cy="1995238"/>
          </a:xfrm>
          <a:custGeom>
            <a:avLst/>
            <a:gdLst>
              <a:gd name="connsiteX0" fmla="*/ 169868 w 444626"/>
              <a:gd name="connsiteY0" fmla="*/ 0 h 1995238"/>
              <a:gd name="connsiteX1" fmla="*/ 444626 w 444626"/>
              <a:gd name="connsiteY1" fmla="*/ 1995238 h 1995238"/>
              <a:gd name="connsiteX2" fmla="*/ 0 w 444626"/>
              <a:gd name="connsiteY2" fmla="*/ 1995238 h 19952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44626" h="1995238" extrusionOk="0">
                <a:moveTo>
                  <a:pt x="169868" y="0"/>
                </a:moveTo>
                <a:lnTo>
                  <a:pt x="444626" y="1995238"/>
                </a:lnTo>
                <a:lnTo>
                  <a:pt x="0" y="19952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517"/>
          <p:cNvSpPr>
            <a:spLocks noGrp="1"/>
          </p:cNvSpPr>
          <p:nvPr userDrawn="1"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  <p:sp>
        <p:nvSpPr>
          <p:cNvPr id="5" name="Forme libre : forme 522"/>
          <p:cNvSpPr/>
          <p:nvPr userDrawn="1"/>
        </p:nvSpPr>
        <p:spPr bwMode="auto"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 extrusionOk="0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/>
          <p:cNvGrpSpPr/>
          <p:nvPr userDrawn="1"/>
        </p:nvGrpSpPr>
        <p:grpSpPr bwMode="auto">
          <a:xfrm>
            <a:off x="-91484" y="-107301"/>
            <a:ext cx="3580993" cy="5352842"/>
            <a:chOff x="-91484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7" name="Forme libre : forme 6"/>
            <p:cNvSpPr/>
            <p:nvPr/>
          </p:nvSpPr>
          <p:spPr bwMode="auto">
            <a:xfrm rot="8716294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7"/>
            <p:cNvSpPr/>
            <p:nvPr/>
          </p:nvSpPr>
          <p:spPr bwMode="auto">
            <a:xfrm rot="8716294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 extrusionOk="0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4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4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4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4">
              <a:off x="2802279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4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4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 extrusionOk="0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8716294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8716294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4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 extrusionOk="0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4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4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4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 extrusionOk="0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8716294">
              <a:off x="2982649" y="2705505"/>
              <a:ext cx="289489" cy="211443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 extrusionOk="0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4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 extrusionOk="0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4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4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4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4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4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4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8716294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4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4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 extrusionOk="0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4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4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4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4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7484128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 extrusionOk="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4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4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 extrusionOk="0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4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4">
              <a:off x="2696175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4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4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4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4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4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4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4">
              <a:off x="2985274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4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8716294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8716294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4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7484128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4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4"/>
            <p:cNvSpPr/>
            <p:nvPr/>
          </p:nvSpPr>
          <p:spPr bwMode="auto">
            <a:xfrm rot="8716294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5"/>
            <p:cNvSpPr/>
            <p:nvPr/>
          </p:nvSpPr>
          <p:spPr bwMode="auto">
            <a:xfrm rot="8716294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6"/>
            <p:cNvSpPr/>
            <p:nvPr/>
          </p:nvSpPr>
          <p:spPr bwMode="auto">
            <a:xfrm rot="8716294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7"/>
            <p:cNvSpPr/>
            <p:nvPr/>
          </p:nvSpPr>
          <p:spPr bwMode="auto">
            <a:xfrm rot="8716294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8"/>
            <p:cNvSpPr/>
            <p:nvPr/>
          </p:nvSpPr>
          <p:spPr bwMode="auto">
            <a:xfrm rot="8716294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59"/>
            <p:cNvSpPr/>
            <p:nvPr/>
          </p:nvSpPr>
          <p:spPr bwMode="auto">
            <a:xfrm rot="8716294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0"/>
            <p:cNvSpPr/>
            <p:nvPr/>
          </p:nvSpPr>
          <p:spPr bwMode="auto">
            <a:xfrm rot="8716294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1"/>
            <p:cNvSpPr/>
            <p:nvPr/>
          </p:nvSpPr>
          <p:spPr bwMode="auto">
            <a:xfrm rot="8716294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2"/>
            <p:cNvSpPr/>
            <p:nvPr/>
          </p:nvSpPr>
          <p:spPr bwMode="auto">
            <a:xfrm rot="8716294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3"/>
            <p:cNvSpPr/>
            <p:nvPr/>
          </p:nvSpPr>
          <p:spPr bwMode="auto">
            <a:xfrm rot="8716294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4"/>
            <p:cNvSpPr/>
            <p:nvPr/>
          </p:nvSpPr>
          <p:spPr bwMode="auto">
            <a:xfrm rot="8716294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5"/>
            <p:cNvSpPr/>
            <p:nvPr/>
          </p:nvSpPr>
          <p:spPr bwMode="auto">
            <a:xfrm rot="8716294">
              <a:off x="2766336" y="910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6"/>
            <p:cNvSpPr/>
            <p:nvPr/>
          </p:nvSpPr>
          <p:spPr bwMode="auto">
            <a:xfrm rot="8716294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7"/>
            <p:cNvSpPr/>
            <p:nvPr/>
          </p:nvSpPr>
          <p:spPr bwMode="auto">
            <a:xfrm rot="8716294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8"/>
            <p:cNvSpPr/>
            <p:nvPr/>
          </p:nvSpPr>
          <p:spPr bwMode="auto">
            <a:xfrm rot="8716294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69"/>
            <p:cNvSpPr/>
            <p:nvPr/>
          </p:nvSpPr>
          <p:spPr bwMode="auto">
            <a:xfrm rot="8716294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0"/>
            <p:cNvSpPr/>
            <p:nvPr/>
          </p:nvSpPr>
          <p:spPr bwMode="auto">
            <a:xfrm rot="7484128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1"/>
            <p:cNvSpPr/>
            <p:nvPr/>
          </p:nvSpPr>
          <p:spPr bwMode="auto"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2"/>
            <p:cNvSpPr/>
            <p:nvPr/>
          </p:nvSpPr>
          <p:spPr bwMode="auto">
            <a:xfrm rot="8716294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3"/>
            <p:cNvSpPr/>
            <p:nvPr/>
          </p:nvSpPr>
          <p:spPr bwMode="auto">
            <a:xfrm rot="8716294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4"/>
            <p:cNvSpPr/>
            <p:nvPr/>
          </p:nvSpPr>
          <p:spPr bwMode="auto">
            <a:xfrm rot="8716294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5"/>
            <p:cNvSpPr/>
            <p:nvPr/>
          </p:nvSpPr>
          <p:spPr bwMode="auto">
            <a:xfrm rot="8716294">
              <a:off x="2940014" y="-28690"/>
              <a:ext cx="88663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6"/>
            <p:cNvSpPr/>
            <p:nvPr/>
          </p:nvSpPr>
          <p:spPr bwMode="auto"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7"/>
            <p:cNvSpPr/>
            <p:nvPr/>
          </p:nvSpPr>
          <p:spPr bwMode="auto">
            <a:xfrm rot="8716294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8"/>
            <p:cNvSpPr/>
            <p:nvPr/>
          </p:nvSpPr>
          <p:spPr bwMode="auto">
            <a:xfrm rot="8716294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79"/>
            <p:cNvSpPr/>
            <p:nvPr/>
          </p:nvSpPr>
          <p:spPr bwMode="auto">
            <a:xfrm rot="8716294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0"/>
            <p:cNvSpPr/>
            <p:nvPr/>
          </p:nvSpPr>
          <p:spPr bwMode="auto">
            <a:xfrm rot="8716294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1"/>
            <p:cNvSpPr/>
            <p:nvPr/>
          </p:nvSpPr>
          <p:spPr bwMode="auto">
            <a:xfrm rot="8716294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2"/>
            <p:cNvSpPr/>
            <p:nvPr/>
          </p:nvSpPr>
          <p:spPr bwMode="auto">
            <a:xfrm rot="8716294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3"/>
            <p:cNvSpPr/>
            <p:nvPr/>
          </p:nvSpPr>
          <p:spPr bwMode="auto">
            <a:xfrm rot="8716294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4"/>
            <p:cNvSpPr/>
            <p:nvPr/>
          </p:nvSpPr>
          <p:spPr bwMode="auto">
            <a:xfrm rot="8716294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5"/>
            <p:cNvSpPr/>
            <p:nvPr/>
          </p:nvSpPr>
          <p:spPr bwMode="auto">
            <a:xfrm rot="8716294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6"/>
            <p:cNvSpPr/>
            <p:nvPr/>
          </p:nvSpPr>
          <p:spPr bwMode="auto">
            <a:xfrm rot="8716294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7"/>
            <p:cNvSpPr/>
            <p:nvPr/>
          </p:nvSpPr>
          <p:spPr bwMode="auto">
            <a:xfrm rot="8716294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8"/>
            <p:cNvSpPr/>
            <p:nvPr/>
          </p:nvSpPr>
          <p:spPr bwMode="auto">
            <a:xfrm rot="8716294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89"/>
            <p:cNvSpPr/>
            <p:nvPr/>
          </p:nvSpPr>
          <p:spPr bwMode="auto">
            <a:xfrm rot="8716294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0"/>
            <p:cNvSpPr/>
            <p:nvPr/>
          </p:nvSpPr>
          <p:spPr bwMode="auto">
            <a:xfrm rot="7484128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1"/>
            <p:cNvSpPr/>
            <p:nvPr/>
          </p:nvSpPr>
          <p:spPr bwMode="auto"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2"/>
            <p:cNvSpPr/>
            <p:nvPr/>
          </p:nvSpPr>
          <p:spPr bwMode="auto">
            <a:xfrm rot="8716294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3"/>
            <p:cNvSpPr/>
            <p:nvPr/>
          </p:nvSpPr>
          <p:spPr bwMode="auto">
            <a:xfrm rot="8716294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4"/>
            <p:cNvSpPr/>
            <p:nvPr/>
          </p:nvSpPr>
          <p:spPr bwMode="auto">
            <a:xfrm rot="8716294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5"/>
            <p:cNvSpPr/>
            <p:nvPr/>
          </p:nvSpPr>
          <p:spPr bwMode="auto">
            <a:xfrm rot="8716294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6"/>
            <p:cNvSpPr/>
            <p:nvPr/>
          </p:nvSpPr>
          <p:spPr bwMode="auto">
            <a:xfrm rot="8716294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7"/>
            <p:cNvSpPr/>
            <p:nvPr/>
          </p:nvSpPr>
          <p:spPr bwMode="auto">
            <a:xfrm rot="8716294">
              <a:off x="2479312" y="3420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8"/>
            <p:cNvSpPr/>
            <p:nvPr/>
          </p:nvSpPr>
          <p:spPr bwMode="auto">
            <a:xfrm rot="8716294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99"/>
            <p:cNvSpPr/>
            <p:nvPr/>
          </p:nvSpPr>
          <p:spPr bwMode="auto">
            <a:xfrm rot="8716294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0"/>
            <p:cNvSpPr/>
            <p:nvPr/>
          </p:nvSpPr>
          <p:spPr bwMode="auto">
            <a:xfrm rot="8716294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1"/>
            <p:cNvSpPr/>
            <p:nvPr/>
          </p:nvSpPr>
          <p:spPr bwMode="auto">
            <a:xfrm rot="8716294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2"/>
            <p:cNvSpPr/>
            <p:nvPr/>
          </p:nvSpPr>
          <p:spPr bwMode="auto">
            <a:xfrm rot="8716294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3"/>
            <p:cNvSpPr/>
            <p:nvPr/>
          </p:nvSpPr>
          <p:spPr bwMode="auto">
            <a:xfrm rot="8716294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4"/>
            <p:cNvSpPr/>
            <p:nvPr/>
          </p:nvSpPr>
          <p:spPr bwMode="auto">
            <a:xfrm rot="8716294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5"/>
            <p:cNvSpPr/>
            <p:nvPr/>
          </p:nvSpPr>
          <p:spPr bwMode="auto">
            <a:xfrm rot="8716294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6"/>
            <p:cNvSpPr/>
            <p:nvPr/>
          </p:nvSpPr>
          <p:spPr bwMode="auto">
            <a:xfrm rot="8716294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7"/>
            <p:cNvSpPr/>
            <p:nvPr/>
          </p:nvSpPr>
          <p:spPr bwMode="auto">
            <a:xfrm rot="8716294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8"/>
            <p:cNvSpPr/>
            <p:nvPr/>
          </p:nvSpPr>
          <p:spPr bwMode="auto">
            <a:xfrm rot="8716294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09"/>
            <p:cNvSpPr/>
            <p:nvPr/>
          </p:nvSpPr>
          <p:spPr bwMode="auto">
            <a:xfrm rot="7484128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0"/>
            <p:cNvSpPr/>
            <p:nvPr/>
          </p:nvSpPr>
          <p:spPr bwMode="auto"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1"/>
            <p:cNvSpPr/>
            <p:nvPr/>
          </p:nvSpPr>
          <p:spPr bwMode="auto">
            <a:xfrm rot="8716294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2"/>
            <p:cNvSpPr/>
            <p:nvPr/>
          </p:nvSpPr>
          <p:spPr bwMode="auto">
            <a:xfrm rot="8716294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3"/>
            <p:cNvSpPr/>
            <p:nvPr/>
          </p:nvSpPr>
          <p:spPr bwMode="auto">
            <a:xfrm rot="8716294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4"/>
            <p:cNvSpPr/>
            <p:nvPr/>
          </p:nvSpPr>
          <p:spPr bwMode="auto">
            <a:xfrm rot="8716294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5"/>
            <p:cNvSpPr/>
            <p:nvPr/>
          </p:nvSpPr>
          <p:spPr bwMode="auto">
            <a:xfrm rot="8716294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 extrusionOk="0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6"/>
            <p:cNvSpPr/>
            <p:nvPr/>
          </p:nvSpPr>
          <p:spPr bwMode="auto">
            <a:xfrm rot="8716294">
              <a:off x="2608589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7"/>
            <p:cNvSpPr/>
            <p:nvPr/>
          </p:nvSpPr>
          <p:spPr bwMode="auto">
            <a:xfrm rot="8716294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8"/>
            <p:cNvSpPr/>
            <p:nvPr/>
          </p:nvSpPr>
          <p:spPr bwMode="auto">
            <a:xfrm rot="8716294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19"/>
            <p:cNvSpPr/>
            <p:nvPr/>
          </p:nvSpPr>
          <p:spPr bwMode="auto">
            <a:xfrm rot="8716294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0"/>
            <p:cNvSpPr/>
            <p:nvPr/>
          </p:nvSpPr>
          <p:spPr bwMode="auto">
            <a:xfrm rot="8716294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1"/>
            <p:cNvSpPr/>
            <p:nvPr/>
          </p:nvSpPr>
          <p:spPr bwMode="auto">
            <a:xfrm rot="8716294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2"/>
            <p:cNvSpPr/>
            <p:nvPr/>
          </p:nvSpPr>
          <p:spPr bwMode="auto">
            <a:xfrm rot="8716294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3"/>
            <p:cNvSpPr/>
            <p:nvPr/>
          </p:nvSpPr>
          <p:spPr bwMode="auto">
            <a:xfrm rot="8716294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4"/>
            <p:cNvSpPr/>
            <p:nvPr/>
          </p:nvSpPr>
          <p:spPr bwMode="auto">
            <a:xfrm rot="8716294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 extrusionOk="0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5"/>
            <p:cNvSpPr/>
            <p:nvPr/>
          </p:nvSpPr>
          <p:spPr bwMode="auto">
            <a:xfrm rot="8716294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6"/>
            <p:cNvSpPr/>
            <p:nvPr/>
          </p:nvSpPr>
          <p:spPr bwMode="auto">
            <a:xfrm rot="8716294">
              <a:off x="2660553" y="36793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7"/>
            <p:cNvSpPr/>
            <p:nvPr/>
          </p:nvSpPr>
          <p:spPr bwMode="auto">
            <a:xfrm rot="8716294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28"/>
            <p:cNvSpPr/>
            <p:nvPr/>
          </p:nvSpPr>
          <p:spPr bwMode="auto">
            <a:xfrm rot="8716294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29"/>
            <p:cNvSpPr/>
            <p:nvPr/>
          </p:nvSpPr>
          <p:spPr bwMode="auto">
            <a:xfrm rot="7484128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0"/>
            <p:cNvSpPr/>
            <p:nvPr/>
          </p:nvSpPr>
          <p:spPr bwMode="auto">
            <a:xfrm rot="8716294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1"/>
            <p:cNvSpPr/>
            <p:nvPr/>
          </p:nvSpPr>
          <p:spPr bwMode="auto">
            <a:xfrm rot="8716294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 extrusionOk="0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2"/>
            <p:cNvSpPr/>
            <p:nvPr/>
          </p:nvSpPr>
          <p:spPr bwMode="auto">
            <a:xfrm rot="8716294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3"/>
            <p:cNvSpPr/>
            <p:nvPr/>
          </p:nvSpPr>
          <p:spPr bwMode="auto">
            <a:xfrm rot="8716294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 extrusionOk="0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4"/>
            <p:cNvSpPr/>
            <p:nvPr/>
          </p:nvSpPr>
          <p:spPr bwMode="auto">
            <a:xfrm rot="8716294">
              <a:off x="2876298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5"/>
            <p:cNvSpPr/>
            <p:nvPr/>
          </p:nvSpPr>
          <p:spPr bwMode="auto">
            <a:xfrm rot="8716294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6"/>
            <p:cNvSpPr/>
            <p:nvPr/>
          </p:nvSpPr>
          <p:spPr bwMode="auto">
            <a:xfrm rot="8716294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37"/>
            <p:cNvSpPr/>
            <p:nvPr/>
          </p:nvSpPr>
          <p:spPr bwMode="auto">
            <a:xfrm rot="8716294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38"/>
            <p:cNvSpPr/>
            <p:nvPr/>
          </p:nvSpPr>
          <p:spPr bwMode="auto">
            <a:xfrm rot="8716294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39"/>
            <p:cNvSpPr/>
            <p:nvPr/>
          </p:nvSpPr>
          <p:spPr bwMode="auto">
            <a:xfrm rot="8716294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 extrusionOk="0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0"/>
            <p:cNvSpPr/>
            <p:nvPr/>
          </p:nvSpPr>
          <p:spPr bwMode="auto">
            <a:xfrm rot="8716294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1"/>
            <p:cNvSpPr/>
            <p:nvPr/>
          </p:nvSpPr>
          <p:spPr bwMode="auto">
            <a:xfrm rot="8716294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2"/>
            <p:cNvSpPr/>
            <p:nvPr/>
          </p:nvSpPr>
          <p:spPr bwMode="auto">
            <a:xfrm rot="8716294">
              <a:off x="3061023" y="4621510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 extrusionOk="0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3"/>
            <p:cNvSpPr/>
            <p:nvPr/>
          </p:nvSpPr>
          <p:spPr bwMode="auto">
            <a:xfrm rot="8716294">
              <a:off x="2857348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4"/>
            <p:cNvSpPr/>
            <p:nvPr/>
          </p:nvSpPr>
          <p:spPr bwMode="auto">
            <a:xfrm rot="8716294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5"/>
            <p:cNvSpPr/>
            <p:nvPr/>
          </p:nvSpPr>
          <p:spPr bwMode="auto">
            <a:xfrm rot="8716294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6"/>
            <p:cNvSpPr/>
            <p:nvPr/>
          </p:nvSpPr>
          <p:spPr bwMode="auto">
            <a:xfrm rot="8716294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47"/>
            <p:cNvSpPr/>
            <p:nvPr/>
          </p:nvSpPr>
          <p:spPr bwMode="auto">
            <a:xfrm rot="8716294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48"/>
            <p:cNvSpPr/>
            <p:nvPr/>
          </p:nvSpPr>
          <p:spPr bwMode="auto">
            <a:xfrm rot="8716294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49"/>
            <p:cNvSpPr/>
            <p:nvPr/>
          </p:nvSpPr>
          <p:spPr bwMode="auto">
            <a:xfrm rot="8716294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0"/>
            <p:cNvSpPr/>
            <p:nvPr/>
          </p:nvSpPr>
          <p:spPr bwMode="auto">
            <a:xfrm rot="8716294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1"/>
            <p:cNvSpPr/>
            <p:nvPr/>
          </p:nvSpPr>
          <p:spPr bwMode="auto">
            <a:xfrm rot="8716294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2"/>
            <p:cNvSpPr/>
            <p:nvPr/>
          </p:nvSpPr>
          <p:spPr bwMode="auto">
            <a:xfrm rot="8716294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3"/>
            <p:cNvSpPr/>
            <p:nvPr/>
          </p:nvSpPr>
          <p:spPr bwMode="auto">
            <a:xfrm rot="8716294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4"/>
            <p:cNvSpPr/>
            <p:nvPr/>
          </p:nvSpPr>
          <p:spPr bwMode="auto">
            <a:xfrm rot="8716294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5"/>
            <p:cNvSpPr/>
            <p:nvPr/>
          </p:nvSpPr>
          <p:spPr bwMode="auto">
            <a:xfrm rot="8716294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6"/>
            <p:cNvSpPr/>
            <p:nvPr/>
          </p:nvSpPr>
          <p:spPr bwMode="auto">
            <a:xfrm rot="8716294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57"/>
            <p:cNvSpPr/>
            <p:nvPr/>
          </p:nvSpPr>
          <p:spPr bwMode="auto">
            <a:xfrm rot="7484128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58"/>
            <p:cNvSpPr/>
            <p:nvPr/>
          </p:nvSpPr>
          <p:spPr bwMode="auto"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59"/>
            <p:cNvSpPr/>
            <p:nvPr/>
          </p:nvSpPr>
          <p:spPr bwMode="auto">
            <a:xfrm rot="8716294">
              <a:off x="2607613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0"/>
            <p:cNvSpPr/>
            <p:nvPr/>
          </p:nvSpPr>
          <p:spPr bwMode="auto">
            <a:xfrm rot="8716294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1"/>
            <p:cNvSpPr/>
            <p:nvPr/>
          </p:nvSpPr>
          <p:spPr bwMode="auto">
            <a:xfrm rot="8716294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2"/>
            <p:cNvSpPr/>
            <p:nvPr/>
          </p:nvSpPr>
          <p:spPr bwMode="auto">
            <a:xfrm rot="8716294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3"/>
            <p:cNvSpPr/>
            <p:nvPr/>
          </p:nvSpPr>
          <p:spPr bwMode="auto">
            <a:xfrm rot="8716294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4"/>
            <p:cNvSpPr/>
            <p:nvPr/>
          </p:nvSpPr>
          <p:spPr bwMode="auto">
            <a:xfrm rot="8716294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5"/>
            <p:cNvSpPr/>
            <p:nvPr/>
          </p:nvSpPr>
          <p:spPr bwMode="auto">
            <a:xfrm rot="8716294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6"/>
            <p:cNvSpPr/>
            <p:nvPr/>
          </p:nvSpPr>
          <p:spPr bwMode="auto">
            <a:xfrm rot="8716294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67"/>
            <p:cNvSpPr/>
            <p:nvPr/>
          </p:nvSpPr>
          <p:spPr bwMode="auto">
            <a:xfrm rot="8716294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68"/>
            <p:cNvSpPr/>
            <p:nvPr/>
          </p:nvSpPr>
          <p:spPr bwMode="auto">
            <a:xfrm rot="8716294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69"/>
            <p:cNvSpPr/>
            <p:nvPr/>
          </p:nvSpPr>
          <p:spPr bwMode="auto">
            <a:xfrm rot="8716294">
              <a:off x="1700012" y="15404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0"/>
            <p:cNvSpPr/>
            <p:nvPr/>
          </p:nvSpPr>
          <p:spPr bwMode="auto">
            <a:xfrm rot="8716294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171"/>
            <p:cNvSpPr/>
            <p:nvPr/>
          </p:nvSpPr>
          <p:spPr bwMode="auto">
            <a:xfrm rot="8716294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172"/>
            <p:cNvSpPr/>
            <p:nvPr/>
          </p:nvSpPr>
          <p:spPr bwMode="auto">
            <a:xfrm rot="8716294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173"/>
            <p:cNvSpPr/>
            <p:nvPr/>
          </p:nvSpPr>
          <p:spPr bwMode="auto">
            <a:xfrm rot="8716294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174"/>
            <p:cNvSpPr/>
            <p:nvPr/>
          </p:nvSpPr>
          <p:spPr bwMode="auto">
            <a:xfrm rot="8716294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175"/>
            <p:cNvSpPr/>
            <p:nvPr/>
          </p:nvSpPr>
          <p:spPr bwMode="auto">
            <a:xfrm rot="8716294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176"/>
            <p:cNvSpPr/>
            <p:nvPr/>
          </p:nvSpPr>
          <p:spPr bwMode="auto">
            <a:xfrm rot="7484128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177"/>
            <p:cNvSpPr/>
            <p:nvPr/>
          </p:nvSpPr>
          <p:spPr bwMode="auto"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178"/>
            <p:cNvSpPr/>
            <p:nvPr/>
          </p:nvSpPr>
          <p:spPr bwMode="auto">
            <a:xfrm rot="8716294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179"/>
            <p:cNvSpPr/>
            <p:nvPr/>
          </p:nvSpPr>
          <p:spPr bwMode="auto">
            <a:xfrm rot="8716294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180"/>
            <p:cNvSpPr/>
            <p:nvPr/>
          </p:nvSpPr>
          <p:spPr bwMode="auto">
            <a:xfrm rot="8716294">
              <a:off x="2089395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181"/>
            <p:cNvSpPr/>
            <p:nvPr/>
          </p:nvSpPr>
          <p:spPr bwMode="auto">
            <a:xfrm rot="8716294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182"/>
            <p:cNvSpPr/>
            <p:nvPr/>
          </p:nvSpPr>
          <p:spPr bwMode="auto">
            <a:xfrm rot="8716294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183"/>
            <p:cNvSpPr/>
            <p:nvPr/>
          </p:nvSpPr>
          <p:spPr bwMode="auto">
            <a:xfrm rot="8716294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184"/>
            <p:cNvSpPr/>
            <p:nvPr/>
          </p:nvSpPr>
          <p:spPr bwMode="auto">
            <a:xfrm rot="8716294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185"/>
            <p:cNvSpPr/>
            <p:nvPr/>
          </p:nvSpPr>
          <p:spPr bwMode="auto">
            <a:xfrm rot="8716294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186"/>
            <p:cNvSpPr/>
            <p:nvPr/>
          </p:nvSpPr>
          <p:spPr bwMode="auto">
            <a:xfrm rot="8716294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187"/>
            <p:cNvSpPr/>
            <p:nvPr/>
          </p:nvSpPr>
          <p:spPr bwMode="auto">
            <a:xfrm rot="8716294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188"/>
            <p:cNvSpPr/>
            <p:nvPr/>
          </p:nvSpPr>
          <p:spPr bwMode="auto">
            <a:xfrm rot="8716294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189"/>
            <p:cNvSpPr/>
            <p:nvPr/>
          </p:nvSpPr>
          <p:spPr bwMode="auto">
            <a:xfrm rot="8716294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190"/>
            <p:cNvSpPr/>
            <p:nvPr/>
          </p:nvSpPr>
          <p:spPr bwMode="auto">
            <a:xfrm rot="8716294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191"/>
            <p:cNvSpPr/>
            <p:nvPr/>
          </p:nvSpPr>
          <p:spPr bwMode="auto">
            <a:xfrm rot="8716294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192"/>
            <p:cNvSpPr/>
            <p:nvPr/>
          </p:nvSpPr>
          <p:spPr bwMode="auto">
            <a:xfrm rot="8716294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193"/>
            <p:cNvSpPr/>
            <p:nvPr/>
          </p:nvSpPr>
          <p:spPr bwMode="auto">
            <a:xfrm rot="8716294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194"/>
            <p:cNvSpPr/>
            <p:nvPr/>
          </p:nvSpPr>
          <p:spPr bwMode="auto">
            <a:xfrm rot="8716294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195"/>
            <p:cNvSpPr/>
            <p:nvPr/>
          </p:nvSpPr>
          <p:spPr bwMode="auto">
            <a:xfrm rot="7484128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196"/>
            <p:cNvSpPr/>
            <p:nvPr/>
          </p:nvSpPr>
          <p:spPr bwMode="auto"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197"/>
            <p:cNvSpPr/>
            <p:nvPr/>
          </p:nvSpPr>
          <p:spPr bwMode="auto">
            <a:xfrm rot="8716294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198"/>
            <p:cNvSpPr/>
            <p:nvPr/>
          </p:nvSpPr>
          <p:spPr bwMode="auto">
            <a:xfrm rot="8716294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199"/>
            <p:cNvSpPr/>
            <p:nvPr/>
          </p:nvSpPr>
          <p:spPr bwMode="auto">
            <a:xfrm rot="8716294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200"/>
            <p:cNvSpPr/>
            <p:nvPr/>
          </p:nvSpPr>
          <p:spPr bwMode="auto">
            <a:xfrm rot="8716294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201"/>
            <p:cNvSpPr/>
            <p:nvPr/>
          </p:nvSpPr>
          <p:spPr bwMode="auto">
            <a:xfrm rot="8716294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202"/>
            <p:cNvSpPr/>
            <p:nvPr/>
          </p:nvSpPr>
          <p:spPr bwMode="auto">
            <a:xfrm rot="8716294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203"/>
            <p:cNvSpPr/>
            <p:nvPr/>
          </p:nvSpPr>
          <p:spPr bwMode="auto">
            <a:xfrm rot="8716294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204"/>
            <p:cNvSpPr/>
            <p:nvPr/>
          </p:nvSpPr>
          <p:spPr bwMode="auto">
            <a:xfrm rot="8716294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205"/>
            <p:cNvSpPr/>
            <p:nvPr/>
          </p:nvSpPr>
          <p:spPr bwMode="auto">
            <a:xfrm rot="8716294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 extrusionOk="0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206"/>
            <p:cNvSpPr/>
            <p:nvPr/>
          </p:nvSpPr>
          <p:spPr bwMode="auto">
            <a:xfrm rot="8716294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 extrusionOk="0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207"/>
            <p:cNvSpPr/>
            <p:nvPr/>
          </p:nvSpPr>
          <p:spPr bwMode="auto">
            <a:xfrm rot="8716294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208"/>
            <p:cNvSpPr/>
            <p:nvPr/>
          </p:nvSpPr>
          <p:spPr bwMode="auto">
            <a:xfrm rot="8716294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 extrusionOk="0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209"/>
            <p:cNvSpPr/>
            <p:nvPr/>
          </p:nvSpPr>
          <p:spPr bwMode="auto">
            <a:xfrm rot="8716294">
              <a:off x="1699771" y="-2013"/>
              <a:ext cx="260638" cy="104391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 extrusionOk="0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210"/>
            <p:cNvSpPr/>
            <p:nvPr/>
          </p:nvSpPr>
          <p:spPr bwMode="auto">
            <a:xfrm rot="8716294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211"/>
            <p:cNvSpPr/>
            <p:nvPr/>
          </p:nvSpPr>
          <p:spPr bwMode="auto">
            <a:xfrm rot="7484128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212"/>
            <p:cNvSpPr/>
            <p:nvPr/>
          </p:nvSpPr>
          <p:spPr bwMode="auto"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213"/>
            <p:cNvSpPr/>
            <p:nvPr/>
          </p:nvSpPr>
          <p:spPr bwMode="auto">
            <a:xfrm rot="8716294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 extrusionOk="0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214"/>
            <p:cNvSpPr/>
            <p:nvPr/>
          </p:nvSpPr>
          <p:spPr bwMode="auto">
            <a:xfrm rot="8716294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215"/>
            <p:cNvSpPr/>
            <p:nvPr/>
          </p:nvSpPr>
          <p:spPr bwMode="auto">
            <a:xfrm rot="8716294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216"/>
            <p:cNvSpPr/>
            <p:nvPr/>
          </p:nvSpPr>
          <p:spPr bwMode="auto">
            <a:xfrm rot="8716294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217"/>
            <p:cNvSpPr/>
            <p:nvPr/>
          </p:nvSpPr>
          <p:spPr bwMode="auto">
            <a:xfrm rot="8716294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218"/>
            <p:cNvSpPr/>
            <p:nvPr/>
          </p:nvSpPr>
          <p:spPr bwMode="auto">
            <a:xfrm rot="8716294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219"/>
            <p:cNvSpPr/>
            <p:nvPr/>
          </p:nvSpPr>
          <p:spPr bwMode="auto">
            <a:xfrm rot="8716294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220"/>
            <p:cNvSpPr/>
            <p:nvPr/>
          </p:nvSpPr>
          <p:spPr bwMode="auto">
            <a:xfrm rot="8716294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221"/>
            <p:cNvSpPr/>
            <p:nvPr/>
          </p:nvSpPr>
          <p:spPr bwMode="auto">
            <a:xfrm rot="8716294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222"/>
            <p:cNvSpPr/>
            <p:nvPr/>
          </p:nvSpPr>
          <p:spPr bwMode="auto">
            <a:xfrm rot="8716294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223"/>
            <p:cNvSpPr/>
            <p:nvPr/>
          </p:nvSpPr>
          <p:spPr bwMode="auto">
            <a:xfrm rot="8716294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224"/>
            <p:cNvSpPr/>
            <p:nvPr/>
          </p:nvSpPr>
          <p:spPr bwMode="auto">
            <a:xfrm rot="8716294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225"/>
            <p:cNvSpPr/>
            <p:nvPr/>
          </p:nvSpPr>
          <p:spPr bwMode="auto">
            <a:xfrm rot="8716294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226"/>
            <p:cNvSpPr/>
            <p:nvPr/>
          </p:nvSpPr>
          <p:spPr bwMode="auto">
            <a:xfrm rot="8716294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227"/>
            <p:cNvSpPr/>
            <p:nvPr/>
          </p:nvSpPr>
          <p:spPr bwMode="auto">
            <a:xfrm rot="7484128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228"/>
            <p:cNvSpPr/>
            <p:nvPr/>
          </p:nvSpPr>
          <p:spPr bwMode="auto"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229"/>
            <p:cNvSpPr/>
            <p:nvPr/>
          </p:nvSpPr>
          <p:spPr bwMode="auto">
            <a:xfrm rot="8716294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230"/>
            <p:cNvSpPr/>
            <p:nvPr/>
          </p:nvSpPr>
          <p:spPr bwMode="auto">
            <a:xfrm rot="8716294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231"/>
            <p:cNvSpPr/>
            <p:nvPr/>
          </p:nvSpPr>
          <p:spPr bwMode="auto">
            <a:xfrm rot="8716294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232"/>
            <p:cNvSpPr/>
            <p:nvPr/>
          </p:nvSpPr>
          <p:spPr bwMode="auto">
            <a:xfrm rot="8716294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233"/>
            <p:cNvSpPr/>
            <p:nvPr/>
          </p:nvSpPr>
          <p:spPr bwMode="auto">
            <a:xfrm rot="8716294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234"/>
            <p:cNvSpPr/>
            <p:nvPr/>
          </p:nvSpPr>
          <p:spPr bwMode="auto">
            <a:xfrm rot="8716294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235"/>
            <p:cNvSpPr/>
            <p:nvPr/>
          </p:nvSpPr>
          <p:spPr bwMode="auto">
            <a:xfrm rot="8716294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236"/>
            <p:cNvSpPr/>
            <p:nvPr/>
          </p:nvSpPr>
          <p:spPr bwMode="auto">
            <a:xfrm rot="8716294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237"/>
            <p:cNvSpPr/>
            <p:nvPr/>
          </p:nvSpPr>
          <p:spPr bwMode="auto">
            <a:xfrm rot="8716294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238"/>
            <p:cNvSpPr/>
            <p:nvPr/>
          </p:nvSpPr>
          <p:spPr bwMode="auto">
            <a:xfrm rot="8716294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239"/>
            <p:cNvSpPr/>
            <p:nvPr/>
          </p:nvSpPr>
          <p:spPr bwMode="auto">
            <a:xfrm rot="8716294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240"/>
            <p:cNvSpPr/>
            <p:nvPr/>
          </p:nvSpPr>
          <p:spPr bwMode="auto">
            <a:xfrm rot="8716294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241"/>
            <p:cNvSpPr/>
            <p:nvPr/>
          </p:nvSpPr>
          <p:spPr bwMode="auto">
            <a:xfrm rot="8716294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242"/>
            <p:cNvSpPr/>
            <p:nvPr/>
          </p:nvSpPr>
          <p:spPr bwMode="auto">
            <a:xfrm rot="8716294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243"/>
            <p:cNvSpPr/>
            <p:nvPr/>
          </p:nvSpPr>
          <p:spPr bwMode="auto">
            <a:xfrm rot="8716294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244"/>
            <p:cNvSpPr/>
            <p:nvPr/>
          </p:nvSpPr>
          <p:spPr bwMode="auto">
            <a:xfrm rot="8716294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245"/>
            <p:cNvSpPr/>
            <p:nvPr/>
          </p:nvSpPr>
          <p:spPr bwMode="auto">
            <a:xfrm rot="8716294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246"/>
            <p:cNvSpPr/>
            <p:nvPr/>
          </p:nvSpPr>
          <p:spPr bwMode="auto">
            <a:xfrm rot="7484128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247"/>
            <p:cNvSpPr/>
            <p:nvPr/>
          </p:nvSpPr>
          <p:spPr bwMode="auto"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248"/>
            <p:cNvSpPr/>
            <p:nvPr/>
          </p:nvSpPr>
          <p:spPr bwMode="auto">
            <a:xfrm rot="8716294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249"/>
            <p:cNvSpPr/>
            <p:nvPr/>
          </p:nvSpPr>
          <p:spPr bwMode="auto">
            <a:xfrm rot="8716294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250"/>
            <p:cNvSpPr/>
            <p:nvPr/>
          </p:nvSpPr>
          <p:spPr bwMode="auto">
            <a:xfrm rot="8716294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251"/>
            <p:cNvSpPr/>
            <p:nvPr/>
          </p:nvSpPr>
          <p:spPr bwMode="auto">
            <a:xfrm rot="8716294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252"/>
            <p:cNvSpPr/>
            <p:nvPr/>
          </p:nvSpPr>
          <p:spPr bwMode="auto">
            <a:xfrm rot="8716294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 extrusionOk="0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253"/>
            <p:cNvSpPr/>
            <p:nvPr/>
          </p:nvSpPr>
          <p:spPr bwMode="auto">
            <a:xfrm rot="8716294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 extrusionOk="0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254"/>
            <p:cNvSpPr/>
            <p:nvPr/>
          </p:nvSpPr>
          <p:spPr bwMode="auto">
            <a:xfrm rot="8716294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 extrusionOk="0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255"/>
            <p:cNvSpPr/>
            <p:nvPr/>
          </p:nvSpPr>
          <p:spPr bwMode="auto">
            <a:xfrm rot="8716294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 extrusionOk="0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256"/>
            <p:cNvSpPr/>
            <p:nvPr/>
          </p:nvSpPr>
          <p:spPr bwMode="auto">
            <a:xfrm rot="8716294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 extrusionOk="0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257"/>
            <p:cNvSpPr/>
            <p:nvPr/>
          </p:nvSpPr>
          <p:spPr bwMode="auto">
            <a:xfrm rot="8716294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258"/>
            <p:cNvSpPr/>
            <p:nvPr/>
          </p:nvSpPr>
          <p:spPr bwMode="auto">
            <a:xfrm rot="8716294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259"/>
            <p:cNvSpPr/>
            <p:nvPr/>
          </p:nvSpPr>
          <p:spPr bwMode="auto">
            <a:xfrm rot="8716294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 extrusionOk="0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260"/>
            <p:cNvSpPr/>
            <p:nvPr/>
          </p:nvSpPr>
          <p:spPr bwMode="auto">
            <a:xfrm rot="8716294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261"/>
            <p:cNvSpPr/>
            <p:nvPr/>
          </p:nvSpPr>
          <p:spPr bwMode="auto">
            <a:xfrm rot="8716294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 extrusionOk="0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262"/>
            <p:cNvSpPr/>
            <p:nvPr/>
          </p:nvSpPr>
          <p:spPr bwMode="auto">
            <a:xfrm rot="8716294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263"/>
            <p:cNvSpPr/>
            <p:nvPr/>
          </p:nvSpPr>
          <p:spPr bwMode="auto">
            <a:xfrm rot="8716294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264"/>
            <p:cNvSpPr/>
            <p:nvPr/>
          </p:nvSpPr>
          <p:spPr bwMode="auto">
            <a:xfrm rot="8716294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265"/>
            <p:cNvSpPr/>
            <p:nvPr/>
          </p:nvSpPr>
          <p:spPr bwMode="auto">
            <a:xfrm rot="8716294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266"/>
            <p:cNvSpPr/>
            <p:nvPr/>
          </p:nvSpPr>
          <p:spPr bwMode="auto">
            <a:xfrm rot="8716294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267"/>
            <p:cNvSpPr/>
            <p:nvPr/>
          </p:nvSpPr>
          <p:spPr bwMode="auto">
            <a:xfrm rot="8716294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68"/>
            <p:cNvSpPr/>
            <p:nvPr/>
          </p:nvSpPr>
          <p:spPr bwMode="auto">
            <a:xfrm rot="8716294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69"/>
            <p:cNvSpPr/>
            <p:nvPr/>
          </p:nvSpPr>
          <p:spPr bwMode="auto">
            <a:xfrm rot="8716294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70"/>
            <p:cNvSpPr/>
            <p:nvPr/>
          </p:nvSpPr>
          <p:spPr bwMode="auto">
            <a:xfrm rot="8716294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71"/>
            <p:cNvSpPr/>
            <p:nvPr/>
          </p:nvSpPr>
          <p:spPr bwMode="auto">
            <a:xfrm rot="8716294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72"/>
            <p:cNvSpPr/>
            <p:nvPr/>
          </p:nvSpPr>
          <p:spPr bwMode="auto">
            <a:xfrm rot="8716294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73"/>
            <p:cNvSpPr/>
            <p:nvPr/>
          </p:nvSpPr>
          <p:spPr bwMode="auto">
            <a:xfrm rot="8716294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74"/>
            <p:cNvSpPr/>
            <p:nvPr/>
          </p:nvSpPr>
          <p:spPr bwMode="auto">
            <a:xfrm rot="8716294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75"/>
            <p:cNvSpPr/>
            <p:nvPr/>
          </p:nvSpPr>
          <p:spPr bwMode="auto">
            <a:xfrm rot="8716294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76"/>
            <p:cNvSpPr/>
            <p:nvPr/>
          </p:nvSpPr>
          <p:spPr bwMode="auto">
            <a:xfrm rot="8716294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77"/>
            <p:cNvSpPr/>
            <p:nvPr/>
          </p:nvSpPr>
          <p:spPr bwMode="auto">
            <a:xfrm rot="8716294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78"/>
            <p:cNvSpPr/>
            <p:nvPr/>
          </p:nvSpPr>
          <p:spPr bwMode="auto">
            <a:xfrm rot="7484128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79"/>
            <p:cNvSpPr/>
            <p:nvPr/>
          </p:nvSpPr>
          <p:spPr bwMode="auto">
            <a:xfrm rot="13089394">
              <a:off x="1995029" y="39022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80"/>
            <p:cNvSpPr/>
            <p:nvPr/>
          </p:nvSpPr>
          <p:spPr bwMode="auto">
            <a:xfrm rot="8716294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81"/>
            <p:cNvSpPr/>
            <p:nvPr/>
          </p:nvSpPr>
          <p:spPr bwMode="auto">
            <a:xfrm rot="8716294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82"/>
            <p:cNvSpPr/>
            <p:nvPr/>
          </p:nvSpPr>
          <p:spPr bwMode="auto">
            <a:xfrm rot="8716294">
              <a:off x="1885563" y="36372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83"/>
            <p:cNvSpPr/>
            <p:nvPr/>
          </p:nvSpPr>
          <p:spPr bwMode="auto">
            <a:xfrm rot="8716294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84"/>
            <p:cNvSpPr/>
            <p:nvPr/>
          </p:nvSpPr>
          <p:spPr bwMode="auto">
            <a:xfrm rot="8716294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85"/>
            <p:cNvSpPr/>
            <p:nvPr/>
          </p:nvSpPr>
          <p:spPr bwMode="auto">
            <a:xfrm rot="8716294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86"/>
            <p:cNvSpPr/>
            <p:nvPr/>
          </p:nvSpPr>
          <p:spPr bwMode="auto">
            <a:xfrm rot="8716294">
              <a:off x="1785943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87"/>
            <p:cNvSpPr/>
            <p:nvPr/>
          </p:nvSpPr>
          <p:spPr bwMode="auto">
            <a:xfrm rot="8716294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88"/>
            <p:cNvSpPr/>
            <p:nvPr/>
          </p:nvSpPr>
          <p:spPr bwMode="auto">
            <a:xfrm rot="8716294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89"/>
            <p:cNvSpPr/>
            <p:nvPr/>
          </p:nvSpPr>
          <p:spPr bwMode="auto">
            <a:xfrm rot="8716294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90"/>
            <p:cNvSpPr/>
            <p:nvPr/>
          </p:nvSpPr>
          <p:spPr bwMode="auto">
            <a:xfrm rot="8716294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91"/>
            <p:cNvSpPr/>
            <p:nvPr/>
          </p:nvSpPr>
          <p:spPr bwMode="auto">
            <a:xfrm rot="8716294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92"/>
            <p:cNvSpPr/>
            <p:nvPr/>
          </p:nvSpPr>
          <p:spPr bwMode="auto">
            <a:xfrm rot="8716294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93"/>
            <p:cNvSpPr/>
            <p:nvPr/>
          </p:nvSpPr>
          <p:spPr bwMode="auto">
            <a:xfrm rot="8716294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94"/>
            <p:cNvSpPr/>
            <p:nvPr/>
          </p:nvSpPr>
          <p:spPr bwMode="auto">
            <a:xfrm rot="8716294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95"/>
            <p:cNvSpPr/>
            <p:nvPr/>
          </p:nvSpPr>
          <p:spPr bwMode="auto">
            <a:xfrm rot="8716294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96"/>
            <p:cNvSpPr/>
            <p:nvPr/>
          </p:nvSpPr>
          <p:spPr bwMode="auto">
            <a:xfrm rot="8716294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297"/>
            <p:cNvSpPr/>
            <p:nvPr/>
          </p:nvSpPr>
          <p:spPr bwMode="auto">
            <a:xfrm rot="7484128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298"/>
            <p:cNvSpPr/>
            <p:nvPr/>
          </p:nvSpPr>
          <p:spPr bwMode="auto"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299"/>
            <p:cNvSpPr/>
            <p:nvPr/>
          </p:nvSpPr>
          <p:spPr bwMode="auto">
            <a:xfrm rot="8716294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300"/>
            <p:cNvSpPr/>
            <p:nvPr/>
          </p:nvSpPr>
          <p:spPr bwMode="auto">
            <a:xfrm rot="8716294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301"/>
            <p:cNvSpPr/>
            <p:nvPr/>
          </p:nvSpPr>
          <p:spPr bwMode="auto">
            <a:xfrm rot="8716294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302"/>
            <p:cNvSpPr/>
            <p:nvPr/>
          </p:nvSpPr>
          <p:spPr bwMode="auto">
            <a:xfrm rot="8716294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303"/>
            <p:cNvSpPr/>
            <p:nvPr/>
          </p:nvSpPr>
          <p:spPr bwMode="auto">
            <a:xfrm rot="8716294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304"/>
            <p:cNvSpPr/>
            <p:nvPr/>
          </p:nvSpPr>
          <p:spPr bwMode="auto">
            <a:xfrm rot="8716294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305"/>
            <p:cNvSpPr/>
            <p:nvPr/>
          </p:nvSpPr>
          <p:spPr bwMode="auto">
            <a:xfrm rot="8716294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306"/>
            <p:cNvSpPr/>
            <p:nvPr/>
          </p:nvSpPr>
          <p:spPr bwMode="auto">
            <a:xfrm rot="8716294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307"/>
            <p:cNvSpPr/>
            <p:nvPr/>
          </p:nvSpPr>
          <p:spPr bwMode="auto">
            <a:xfrm rot="8716294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308"/>
            <p:cNvSpPr/>
            <p:nvPr/>
          </p:nvSpPr>
          <p:spPr bwMode="auto">
            <a:xfrm rot="8716294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309"/>
            <p:cNvSpPr/>
            <p:nvPr/>
          </p:nvSpPr>
          <p:spPr bwMode="auto">
            <a:xfrm rot="8716294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310"/>
            <p:cNvSpPr/>
            <p:nvPr/>
          </p:nvSpPr>
          <p:spPr bwMode="auto">
            <a:xfrm rot="8716294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311"/>
            <p:cNvSpPr/>
            <p:nvPr/>
          </p:nvSpPr>
          <p:spPr bwMode="auto">
            <a:xfrm rot="8716294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312"/>
            <p:cNvSpPr/>
            <p:nvPr/>
          </p:nvSpPr>
          <p:spPr bwMode="auto">
            <a:xfrm rot="8716294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313"/>
            <p:cNvSpPr/>
            <p:nvPr/>
          </p:nvSpPr>
          <p:spPr bwMode="auto">
            <a:xfrm rot="8716294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314"/>
            <p:cNvSpPr/>
            <p:nvPr/>
          </p:nvSpPr>
          <p:spPr bwMode="auto">
            <a:xfrm rot="8716294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315"/>
            <p:cNvSpPr/>
            <p:nvPr/>
          </p:nvSpPr>
          <p:spPr bwMode="auto">
            <a:xfrm rot="8716294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316"/>
            <p:cNvSpPr/>
            <p:nvPr/>
          </p:nvSpPr>
          <p:spPr bwMode="auto">
            <a:xfrm rot="7484128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317"/>
            <p:cNvSpPr/>
            <p:nvPr/>
          </p:nvSpPr>
          <p:spPr bwMode="auto"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318"/>
            <p:cNvSpPr/>
            <p:nvPr/>
          </p:nvSpPr>
          <p:spPr bwMode="auto">
            <a:xfrm rot="8716294">
              <a:off x="1517258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319"/>
            <p:cNvSpPr/>
            <p:nvPr/>
          </p:nvSpPr>
          <p:spPr bwMode="auto">
            <a:xfrm rot="8716294">
              <a:off x="1465454" y="16279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320"/>
            <p:cNvSpPr/>
            <p:nvPr/>
          </p:nvSpPr>
          <p:spPr bwMode="auto">
            <a:xfrm rot="8716294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321"/>
            <p:cNvSpPr/>
            <p:nvPr/>
          </p:nvSpPr>
          <p:spPr bwMode="auto">
            <a:xfrm rot="8716294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322"/>
            <p:cNvSpPr/>
            <p:nvPr/>
          </p:nvSpPr>
          <p:spPr bwMode="auto">
            <a:xfrm rot="8716294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323"/>
            <p:cNvSpPr/>
            <p:nvPr/>
          </p:nvSpPr>
          <p:spPr bwMode="auto">
            <a:xfrm rot="8716294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324"/>
            <p:cNvSpPr/>
            <p:nvPr/>
          </p:nvSpPr>
          <p:spPr bwMode="auto">
            <a:xfrm rot="8716294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325"/>
            <p:cNvSpPr/>
            <p:nvPr/>
          </p:nvSpPr>
          <p:spPr bwMode="auto">
            <a:xfrm rot="8716294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326"/>
            <p:cNvSpPr/>
            <p:nvPr/>
          </p:nvSpPr>
          <p:spPr bwMode="auto">
            <a:xfrm rot="8716294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327"/>
            <p:cNvSpPr/>
            <p:nvPr/>
          </p:nvSpPr>
          <p:spPr bwMode="auto">
            <a:xfrm rot="8716294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328"/>
            <p:cNvSpPr/>
            <p:nvPr/>
          </p:nvSpPr>
          <p:spPr bwMode="auto">
            <a:xfrm rot="8716294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329"/>
            <p:cNvSpPr/>
            <p:nvPr/>
          </p:nvSpPr>
          <p:spPr bwMode="auto">
            <a:xfrm rot="8716294">
              <a:off x="920811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330"/>
            <p:cNvSpPr/>
            <p:nvPr/>
          </p:nvSpPr>
          <p:spPr bwMode="auto">
            <a:xfrm rot="8716294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331"/>
            <p:cNvSpPr/>
            <p:nvPr/>
          </p:nvSpPr>
          <p:spPr bwMode="auto">
            <a:xfrm rot="8716294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332"/>
            <p:cNvSpPr/>
            <p:nvPr/>
          </p:nvSpPr>
          <p:spPr bwMode="auto">
            <a:xfrm rot="8716294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333"/>
            <p:cNvSpPr/>
            <p:nvPr/>
          </p:nvSpPr>
          <p:spPr bwMode="auto">
            <a:xfrm rot="8716294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334"/>
            <p:cNvSpPr/>
            <p:nvPr/>
          </p:nvSpPr>
          <p:spPr bwMode="auto">
            <a:xfrm rot="8716294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335"/>
            <p:cNvSpPr/>
            <p:nvPr/>
          </p:nvSpPr>
          <p:spPr bwMode="auto">
            <a:xfrm rot="7484128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336"/>
            <p:cNvSpPr/>
            <p:nvPr/>
          </p:nvSpPr>
          <p:spPr bwMode="auto"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337"/>
            <p:cNvSpPr/>
            <p:nvPr/>
          </p:nvSpPr>
          <p:spPr bwMode="auto">
            <a:xfrm rot="8716294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338"/>
            <p:cNvSpPr/>
            <p:nvPr/>
          </p:nvSpPr>
          <p:spPr bwMode="auto">
            <a:xfrm rot="8716294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339"/>
            <p:cNvSpPr/>
            <p:nvPr/>
          </p:nvSpPr>
          <p:spPr bwMode="auto">
            <a:xfrm rot="8716294">
              <a:off x="999041" y="9984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340"/>
            <p:cNvSpPr/>
            <p:nvPr/>
          </p:nvSpPr>
          <p:spPr bwMode="auto">
            <a:xfrm rot="8716294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341"/>
            <p:cNvSpPr/>
            <p:nvPr/>
          </p:nvSpPr>
          <p:spPr bwMode="auto">
            <a:xfrm rot="8716294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342"/>
            <p:cNvSpPr/>
            <p:nvPr/>
          </p:nvSpPr>
          <p:spPr bwMode="auto">
            <a:xfrm rot="8716294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343"/>
            <p:cNvSpPr/>
            <p:nvPr/>
          </p:nvSpPr>
          <p:spPr bwMode="auto">
            <a:xfrm rot="8716294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344"/>
            <p:cNvSpPr/>
            <p:nvPr/>
          </p:nvSpPr>
          <p:spPr bwMode="auto">
            <a:xfrm rot="8716294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345"/>
            <p:cNvSpPr/>
            <p:nvPr/>
          </p:nvSpPr>
          <p:spPr bwMode="auto">
            <a:xfrm rot="8716294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346"/>
            <p:cNvSpPr/>
            <p:nvPr/>
          </p:nvSpPr>
          <p:spPr bwMode="auto">
            <a:xfrm rot="8716294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347"/>
            <p:cNvSpPr/>
            <p:nvPr/>
          </p:nvSpPr>
          <p:spPr bwMode="auto">
            <a:xfrm rot="8716294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348"/>
            <p:cNvSpPr/>
            <p:nvPr/>
          </p:nvSpPr>
          <p:spPr bwMode="auto">
            <a:xfrm rot="8716294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349"/>
            <p:cNvSpPr/>
            <p:nvPr/>
          </p:nvSpPr>
          <p:spPr bwMode="auto">
            <a:xfrm rot="8716294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350"/>
            <p:cNvSpPr/>
            <p:nvPr/>
          </p:nvSpPr>
          <p:spPr bwMode="auto">
            <a:xfrm rot="8716294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351"/>
            <p:cNvSpPr/>
            <p:nvPr/>
          </p:nvSpPr>
          <p:spPr bwMode="auto">
            <a:xfrm rot="8716294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352"/>
            <p:cNvSpPr/>
            <p:nvPr/>
          </p:nvSpPr>
          <p:spPr bwMode="auto">
            <a:xfrm rot="8716294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353"/>
            <p:cNvSpPr/>
            <p:nvPr/>
          </p:nvSpPr>
          <p:spPr bwMode="auto">
            <a:xfrm rot="8716294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354"/>
            <p:cNvSpPr/>
            <p:nvPr/>
          </p:nvSpPr>
          <p:spPr bwMode="auto">
            <a:xfrm rot="7484128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355"/>
            <p:cNvSpPr/>
            <p:nvPr/>
          </p:nvSpPr>
          <p:spPr bwMode="auto"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356"/>
            <p:cNvSpPr/>
            <p:nvPr/>
          </p:nvSpPr>
          <p:spPr bwMode="auto">
            <a:xfrm rot="8716294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357"/>
            <p:cNvSpPr/>
            <p:nvPr/>
          </p:nvSpPr>
          <p:spPr bwMode="auto">
            <a:xfrm rot="8716294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358"/>
            <p:cNvSpPr/>
            <p:nvPr/>
          </p:nvSpPr>
          <p:spPr bwMode="auto">
            <a:xfrm rot="8716294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359"/>
            <p:cNvSpPr/>
            <p:nvPr/>
          </p:nvSpPr>
          <p:spPr bwMode="auto">
            <a:xfrm rot="8716294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360"/>
            <p:cNvSpPr/>
            <p:nvPr/>
          </p:nvSpPr>
          <p:spPr bwMode="auto">
            <a:xfrm rot="8716294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361"/>
            <p:cNvSpPr/>
            <p:nvPr/>
          </p:nvSpPr>
          <p:spPr bwMode="auto">
            <a:xfrm rot="8716294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362"/>
            <p:cNvSpPr/>
            <p:nvPr/>
          </p:nvSpPr>
          <p:spPr bwMode="auto">
            <a:xfrm rot="8716294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363"/>
            <p:cNvSpPr/>
            <p:nvPr/>
          </p:nvSpPr>
          <p:spPr bwMode="auto">
            <a:xfrm rot="8716294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364"/>
            <p:cNvSpPr/>
            <p:nvPr/>
          </p:nvSpPr>
          <p:spPr bwMode="auto">
            <a:xfrm rot="8716294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365"/>
            <p:cNvSpPr/>
            <p:nvPr/>
          </p:nvSpPr>
          <p:spPr bwMode="auto">
            <a:xfrm rot="8716294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366"/>
            <p:cNvSpPr/>
            <p:nvPr/>
          </p:nvSpPr>
          <p:spPr bwMode="auto">
            <a:xfrm rot="7484128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367"/>
            <p:cNvSpPr/>
            <p:nvPr/>
          </p:nvSpPr>
          <p:spPr bwMode="auto"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 extrusionOk="0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368"/>
            <p:cNvSpPr/>
            <p:nvPr/>
          </p:nvSpPr>
          <p:spPr bwMode="auto">
            <a:xfrm rot="8716294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369"/>
            <p:cNvSpPr/>
            <p:nvPr/>
          </p:nvSpPr>
          <p:spPr bwMode="auto">
            <a:xfrm rot="8716294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 extrusionOk="0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370"/>
            <p:cNvSpPr/>
            <p:nvPr/>
          </p:nvSpPr>
          <p:spPr bwMode="auto">
            <a:xfrm rot="8716294">
              <a:off x="3189574" y="231224"/>
              <a:ext cx="290249" cy="221341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 extrusionOk="0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371"/>
            <p:cNvSpPr/>
            <p:nvPr/>
          </p:nvSpPr>
          <p:spPr bwMode="auto">
            <a:xfrm rot="8716294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 extrusionOk="0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372"/>
            <p:cNvSpPr/>
            <p:nvPr/>
          </p:nvSpPr>
          <p:spPr bwMode="auto">
            <a:xfrm rot="8716294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373"/>
            <p:cNvSpPr/>
            <p:nvPr/>
          </p:nvSpPr>
          <p:spPr bwMode="auto">
            <a:xfrm rot="8716294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 extrusionOk="0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374"/>
            <p:cNvSpPr/>
            <p:nvPr/>
          </p:nvSpPr>
          <p:spPr bwMode="auto">
            <a:xfrm rot="8716294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375"/>
            <p:cNvSpPr/>
            <p:nvPr/>
          </p:nvSpPr>
          <p:spPr bwMode="auto">
            <a:xfrm rot="8716294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376"/>
            <p:cNvSpPr/>
            <p:nvPr/>
          </p:nvSpPr>
          <p:spPr bwMode="auto">
            <a:xfrm rot="8716294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377"/>
            <p:cNvSpPr/>
            <p:nvPr/>
          </p:nvSpPr>
          <p:spPr bwMode="auto">
            <a:xfrm rot="8716294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378"/>
            <p:cNvSpPr/>
            <p:nvPr/>
          </p:nvSpPr>
          <p:spPr bwMode="auto">
            <a:xfrm rot="8716294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379"/>
            <p:cNvSpPr/>
            <p:nvPr/>
          </p:nvSpPr>
          <p:spPr bwMode="auto">
            <a:xfrm rot="8716294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380"/>
            <p:cNvSpPr/>
            <p:nvPr/>
          </p:nvSpPr>
          <p:spPr bwMode="auto">
            <a:xfrm rot="8716294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381"/>
            <p:cNvSpPr/>
            <p:nvPr/>
          </p:nvSpPr>
          <p:spPr bwMode="auto">
            <a:xfrm rot="8716294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382"/>
            <p:cNvSpPr/>
            <p:nvPr/>
          </p:nvSpPr>
          <p:spPr bwMode="auto">
            <a:xfrm rot="8716294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383"/>
            <p:cNvSpPr/>
            <p:nvPr/>
          </p:nvSpPr>
          <p:spPr bwMode="auto">
            <a:xfrm rot="8716294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384"/>
            <p:cNvSpPr/>
            <p:nvPr/>
          </p:nvSpPr>
          <p:spPr bwMode="auto">
            <a:xfrm rot="8716294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385"/>
            <p:cNvSpPr/>
            <p:nvPr/>
          </p:nvSpPr>
          <p:spPr bwMode="auto">
            <a:xfrm rot="8716294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386"/>
            <p:cNvSpPr/>
            <p:nvPr/>
          </p:nvSpPr>
          <p:spPr bwMode="auto">
            <a:xfrm rot="8716294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387"/>
            <p:cNvSpPr/>
            <p:nvPr/>
          </p:nvSpPr>
          <p:spPr bwMode="auto">
            <a:xfrm rot="8716294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388"/>
            <p:cNvSpPr/>
            <p:nvPr/>
          </p:nvSpPr>
          <p:spPr bwMode="auto">
            <a:xfrm rot="7484128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389"/>
            <p:cNvSpPr/>
            <p:nvPr/>
          </p:nvSpPr>
          <p:spPr bwMode="auto"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390"/>
            <p:cNvSpPr/>
            <p:nvPr/>
          </p:nvSpPr>
          <p:spPr bwMode="auto">
            <a:xfrm rot="8716294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391"/>
            <p:cNvSpPr/>
            <p:nvPr/>
          </p:nvSpPr>
          <p:spPr bwMode="auto">
            <a:xfrm rot="8716294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392"/>
            <p:cNvSpPr/>
            <p:nvPr/>
          </p:nvSpPr>
          <p:spPr bwMode="auto">
            <a:xfrm rot="8716294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393"/>
            <p:cNvSpPr/>
            <p:nvPr/>
          </p:nvSpPr>
          <p:spPr bwMode="auto">
            <a:xfrm rot="8716294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394"/>
            <p:cNvSpPr/>
            <p:nvPr/>
          </p:nvSpPr>
          <p:spPr bwMode="auto">
            <a:xfrm rot="8716294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395"/>
            <p:cNvSpPr/>
            <p:nvPr/>
          </p:nvSpPr>
          <p:spPr bwMode="auto">
            <a:xfrm rot="8716294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396"/>
            <p:cNvSpPr/>
            <p:nvPr/>
          </p:nvSpPr>
          <p:spPr bwMode="auto">
            <a:xfrm rot="8716294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397"/>
            <p:cNvSpPr/>
            <p:nvPr/>
          </p:nvSpPr>
          <p:spPr bwMode="auto">
            <a:xfrm rot="8716294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398"/>
            <p:cNvSpPr/>
            <p:nvPr/>
          </p:nvSpPr>
          <p:spPr bwMode="auto">
            <a:xfrm rot="8716294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399"/>
            <p:cNvSpPr/>
            <p:nvPr/>
          </p:nvSpPr>
          <p:spPr bwMode="auto">
            <a:xfrm rot="8716294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400"/>
            <p:cNvSpPr/>
            <p:nvPr/>
          </p:nvSpPr>
          <p:spPr bwMode="auto">
            <a:xfrm rot="8716294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401"/>
            <p:cNvSpPr/>
            <p:nvPr/>
          </p:nvSpPr>
          <p:spPr bwMode="auto">
            <a:xfrm rot="8716294">
              <a:off x="724407" y="3454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402"/>
            <p:cNvSpPr/>
            <p:nvPr/>
          </p:nvSpPr>
          <p:spPr bwMode="auto">
            <a:xfrm rot="8716294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403"/>
            <p:cNvSpPr/>
            <p:nvPr/>
          </p:nvSpPr>
          <p:spPr bwMode="auto">
            <a:xfrm rot="8716294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orme libre : forme 404"/>
            <p:cNvSpPr/>
            <p:nvPr/>
          </p:nvSpPr>
          <p:spPr bwMode="auto">
            <a:xfrm rot="8716294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orme libre : forme 405"/>
            <p:cNvSpPr/>
            <p:nvPr/>
          </p:nvSpPr>
          <p:spPr bwMode="auto">
            <a:xfrm rot="8716294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Forme libre : forme 406"/>
            <p:cNvSpPr/>
            <p:nvPr/>
          </p:nvSpPr>
          <p:spPr bwMode="auto">
            <a:xfrm rot="8716294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8" name="Forme libre : forme 407"/>
            <p:cNvSpPr/>
            <p:nvPr/>
          </p:nvSpPr>
          <p:spPr bwMode="auto">
            <a:xfrm rot="7484128">
              <a:off x="807281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" name="Forme libre : forme 408"/>
            <p:cNvSpPr/>
            <p:nvPr/>
          </p:nvSpPr>
          <p:spPr bwMode="auto"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" name="Forme libre : forme 409"/>
            <p:cNvSpPr/>
            <p:nvPr/>
          </p:nvSpPr>
          <p:spPr bwMode="auto">
            <a:xfrm rot="8716294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1" name="Forme libre : forme 410"/>
            <p:cNvSpPr/>
            <p:nvPr/>
          </p:nvSpPr>
          <p:spPr bwMode="auto">
            <a:xfrm rot="8716294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2" name="Forme libre : forme 411"/>
            <p:cNvSpPr/>
            <p:nvPr/>
          </p:nvSpPr>
          <p:spPr bwMode="auto">
            <a:xfrm rot="8716294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3" name="Forme libre : forme 412"/>
            <p:cNvSpPr/>
            <p:nvPr/>
          </p:nvSpPr>
          <p:spPr bwMode="auto">
            <a:xfrm rot="8716294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4" name="Forme libre : forme 413"/>
            <p:cNvSpPr/>
            <p:nvPr/>
          </p:nvSpPr>
          <p:spPr bwMode="auto">
            <a:xfrm rot="8716294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5" name="Forme libre : forme 414"/>
            <p:cNvSpPr/>
            <p:nvPr/>
          </p:nvSpPr>
          <p:spPr bwMode="auto">
            <a:xfrm rot="8716294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6" name="Forme libre : forme 415"/>
            <p:cNvSpPr/>
            <p:nvPr/>
          </p:nvSpPr>
          <p:spPr bwMode="auto">
            <a:xfrm rot="8716294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Forme libre : forme 416"/>
            <p:cNvSpPr/>
            <p:nvPr/>
          </p:nvSpPr>
          <p:spPr bwMode="auto">
            <a:xfrm rot="8716294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8" name="Forme libre : forme 417"/>
            <p:cNvSpPr/>
            <p:nvPr/>
          </p:nvSpPr>
          <p:spPr bwMode="auto">
            <a:xfrm rot="8716294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Forme libre : forme 418"/>
            <p:cNvSpPr/>
            <p:nvPr/>
          </p:nvSpPr>
          <p:spPr bwMode="auto">
            <a:xfrm rot="8716294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0" name="Forme libre : forme 419"/>
            <p:cNvSpPr/>
            <p:nvPr/>
          </p:nvSpPr>
          <p:spPr bwMode="auto">
            <a:xfrm rot="8716294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Forme libre : forme 420"/>
            <p:cNvSpPr/>
            <p:nvPr/>
          </p:nvSpPr>
          <p:spPr bwMode="auto">
            <a:xfrm rot="8716294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Forme libre : forme 421"/>
            <p:cNvSpPr/>
            <p:nvPr/>
          </p:nvSpPr>
          <p:spPr bwMode="auto">
            <a:xfrm rot="8716294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3" name="Forme libre : forme 422"/>
            <p:cNvSpPr/>
            <p:nvPr/>
          </p:nvSpPr>
          <p:spPr bwMode="auto">
            <a:xfrm rot="8716294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Forme libre : forme 423"/>
            <p:cNvSpPr/>
            <p:nvPr/>
          </p:nvSpPr>
          <p:spPr bwMode="auto">
            <a:xfrm rot="8716294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Forme libre : forme 424"/>
            <p:cNvSpPr/>
            <p:nvPr/>
          </p:nvSpPr>
          <p:spPr bwMode="auto">
            <a:xfrm rot="8716294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Forme libre : forme 425"/>
            <p:cNvSpPr/>
            <p:nvPr/>
          </p:nvSpPr>
          <p:spPr bwMode="auto">
            <a:xfrm rot="8716294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7" name="Forme libre : forme 426"/>
            <p:cNvSpPr/>
            <p:nvPr/>
          </p:nvSpPr>
          <p:spPr bwMode="auto">
            <a:xfrm rot="7484128">
              <a:off x="1025951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Forme libre : forme 427"/>
            <p:cNvSpPr/>
            <p:nvPr/>
          </p:nvSpPr>
          <p:spPr bwMode="auto"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9" name="Forme libre : forme 428"/>
            <p:cNvSpPr/>
            <p:nvPr/>
          </p:nvSpPr>
          <p:spPr bwMode="auto">
            <a:xfrm rot="8716294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0" name="Forme libre : forme 429"/>
            <p:cNvSpPr/>
            <p:nvPr/>
          </p:nvSpPr>
          <p:spPr bwMode="auto">
            <a:xfrm rot="8716294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1" name="Forme libre : forme 430"/>
            <p:cNvSpPr/>
            <p:nvPr/>
          </p:nvSpPr>
          <p:spPr bwMode="auto">
            <a:xfrm rot="8716294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Forme libre : forme 431"/>
            <p:cNvSpPr/>
            <p:nvPr/>
          </p:nvSpPr>
          <p:spPr bwMode="auto">
            <a:xfrm rot="8716294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3" name="Forme libre : forme 432"/>
            <p:cNvSpPr/>
            <p:nvPr/>
          </p:nvSpPr>
          <p:spPr bwMode="auto">
            <a:xfrm rot="8716294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 extrusionOk="0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4" name="Forme libre : forme 433"/>
            <p:cNvSpPr/>
            <p:nvPr/>
          </p:nvSpPr>
          <p:spPr bwMode="auto">
            <a:xfrm rot="8716294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 extrusionOk="0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5" name="Forme libre : forme 434"/>
            <p:cNvSpPr/>
            <p:nvPr/>
          </p:nvSpPr>
          <p:spPr bwMode="auto">
            <a:xfrm rot="8716294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6" name="Forme libre : forme 435"/>
            <p:cNvSpPr/>
            <p:nvPr/>
          </p:nvSpPr>
          <p:spPr bwMode="auto">
            <a:xfrm rot="8716294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 extrusionOk="0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7" name="Forme libre : forme 436"/>
            <p:cNvSpPr/>
            <p:nvPr/>
          </p:nvSpPr>
          <p:spPr bwMode="auto">
            <a:xfrm rot="8716294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 extrusionOk="0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8" name="Forme libre : forme 437"/>
            <p:cNvSpPr/>
            <p:nvPr/>
          </p:nvSpPr>
          <p:spPr bwMode="auto">
            <a:xfrm rot="8716294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9" name="Forme libre : forme 438"/>
            <p:cNvSpPr/>
            <p:nvPr/>
          </p:nvSpPr>
          <p:spPr bwMode="auto">
            <a:xfrm rot="8716294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0" name="Forme libre : forme 439"/>
            <p:cNvSpPr/>
            <p:nvPr/>
          </p:nvSpPr>
          <p:spPr bwMode="auto">
            <a:xfrm rot="8716294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1" name="Forme libre : forme 440"/>
            <p:cNvSpPr/>
            <p:nvPr/>
          </p:nvSpPr>
          <p:spPr bwMode="auto">
            <a:xfrm rot="8716294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2" name="Forme libre : forme 441"/>
            <p:cNvSpPr/>
            <p:nvPr/>
          </p:nvSpPr>
          <p:spPr bwMode="auto">
            <a:xfrm rot="8716294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3" name="Forme libre : forme 442"/>
            <p:cNvSpPr/>
            <p:nvPr/>
          </p:nvSpPr>
          <p:spPr bwMode="auto">
            <a:xfrm rot="8716294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4" name="Forme libre : forme 443"/>
            <p:cNvSpPr/>
            <p:nvPr/>
          </p:nvSpPr>
          <p:spPr bwMode="auto">
            <a:xfrm rot="8716294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Forme libre : forme 444"/>
            <p:cNvSpPr/>
            <p:nvPr/>
          </p:nvSpPr>
          <p:spPr bwMode="auto">
            <a:xfrm rot="7484128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 extrusionOk="0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6" name="Forme libre : forme 445"/>
            <p:cNvSpPr/>
            <p:nvPr/>
          </p:nvSpPr>
          <p:spPr bwMode="auto"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 extrusionOk="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7" name="Forme libre : forme 446"/>
            <p:cNvSpPr/>
            <p:nvPr/>
          </p:nvSpPr>
          <p:spPr bwMode="auto">
            <a:xfrm rot="8716294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8" name="Forme libre : forme 447"/>
            <p:cNvSpPr/>
            <p:nvPr/>
          </p:nvSpPr>
          <p:spPr bwMode="auto">
            <a:xfrm rot="8716294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9" name="Forme libre : forme 448"/>
            <p:cNvSpPr/>
            <p:nvPr/>
          </p:nvSpPr>
          <p:spPr bwMode="auto">
            <a:xfrm rot="8716294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" name="Forme libre : forme 449"/>
            <p:cNvSpPr/>
            <p:nvPr/>
          </p:nvSpPr>
          <p:spPr bwMode="auto">
            <a:xfrm rot="8716294">
              <a:off x="1421925" y="46357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1" name="Forme libre : forme 450"/>
            <p:cNvSpPr/>
            <p:nvPr/>
          </p:nvSpPr>
          <p:spPr bwMode="auto">
            <a:xfrm rot="8716294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2" name="Forme libre : forme 451"/>
            <p:cNvSpPr/>
            <p:nvPr/>
          </p:nvSpPr>
          <p:spPr bwMode="auto">
            <a:xfrm rot="8716294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3" name="Forme libre : forme 452"/>
            <p:cNvSpPr/>
            <p:nvPr/>
          </p:nvSpPr>
          <p:spPr bwMode="auto">
            <a:xfrm rot="8716294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4" name="Forme libre : forme 453"/>
            <p:cNvSpPr/>
            <p:nvPr/>
          </p:nvSpPr>
          <p:spPr bwMode="auto">
            <a:xfrm rot="8716294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5" name="Forme libre : forme 454"/>
            <p:cNvSpPr/>
            <p:nvPr/>
          </p:nvSpPr>
          <p:spPr bwMode="auto">
            <a:xfrm rot="8716294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6" name="Forme libre : forme 455"/>
            <p:cNvSpPr/>
            <p:nvPr/>
          </p:nvSpPr>
          <p:spPr bwMode="auto">
            <a:xfrm rot="8716294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7" name="Forme libre : forme 456"/>
            <p:cNvSpPr/>
            <p:nvPr/>
          </p:nvSpPr>
          <p:spPr bwMode="auto">
            <a:xfrm rot="8716294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8" name="Forme libre : forme 457"/>
            <p:cNvSpPr/>
            <p:nvPr/>
          </p:nvSpPr>
          <p:spPr bwMode="auto">
            <a:xfrm rot="8716294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Forme libre : forme 458"/>
            <p:cNvSpPr/>
            <p:nvPr/>
          </p:nvSpPr>
          <p:spPr bwMode="auto">
            <a:xfrm rot="8716294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Forme libre : forme 459"/>
            <p:cNvSpPr/>
            <p:nvPr/>
          </p:nvSpPr>
          <p:spPr bwMode="auto">
            <a:xfrm rot="8716294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Forme libre : forme 460"/>
            <p:cNvSpPr/>
            <p:nvPr/>
          </p:nvSpPr>
          <p:spPr bwMode="auto">
            <a:xfrm rot="8716294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Forme libre : forme 461"/>
            <p:cNvSpPr/>
            <p:nvPr/>
          </p:nvSpPr>
          <p:spPr bwMode="auto">
            <a:xfrm rot="7484128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3" name="Forme libre : forme 462"/>
            <p:cNvSpPr/>
            <p:nvPr/>
          </p:nvSpPr>
          <p:spPr bwMode="auto"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4" name="Forme libre : forme 463"/>
            <p:cNvSpPr/>
            <p:nvPr/>
          </p:nvSpPr>
          <p:spPr bwMode="auto">
            <a:xfrm rot="8716294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5" name="Forme libre : forme 464"/>
            <p:cNvSpPr/>
            <p:nvPr/>
          </p:nvSpPr>
          <p:spPr bwMode="auto">
            <a:xfrm rot="8716294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6" name="Forme libre : forme 465"/>
            <p:cNvSpPr/>
            <p:nvPr/>
          </p:nvSpPr>
          <p:spPr bwMode="auto">
            <a:xfrm rot="8716294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7" name="Forme libre : forme 466"/>
            <p:cNvSpPr/>
            <p:nvPr/>
          </p:nvSpPr>
          <p:spPr bwMode="auto">
            <a:xfrm rot="8716294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8" name="Forme libre : forme 467"/>
            <p:cNvSpPr/>
            <p:nvPr/>
          </p:nvSpPr>
          <p:spPr bwMode="auto">
            <a:xfrm rot="8716294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9" name="Forme libre : forme 468"/>
            <p:cNvSpPr/>
            <p:nvPr/>
          </p:nvSpPr>
          <p:spPr bwMode="auto">
            <a:xfrm rot="8716294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0" name="Forme libre : forme 469"/>
            <p:cNvSpPr/>
            <p:nvPr/>
          </p:nvSpPr>
          <p:spPr bwMode="auto">
            <a:xfrm rot="8716294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" name="Forme libre : forme 470"/>
            <p:cNvSpPr/>
            <p:nvPr/>
          </p:nvSpPr>
          <p:spPr bwMode="auto">
            <a:xfrm rot="8716294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2" name="Forme libre : forme 471"/>
            <p:cNvSpPr/>
            <p:nvPr/>
          </p:nvSpPr>
          <p:spPr bwMode="auto">
            <a:xfrm rot="8716294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3" name="Forme libre : forme 472"/>
            <p:cNvSpPr/>
            <p:nvPr/>
          </p:nvSpPr>
          <p:spPr bwMode="auto">
            <a:xfrm rot="7484128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Forme libre : forme 473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Forme libre : forme 474"/>
            <p:cNvSpPr/>
            <p:nvPr/>
          </p:nvSpPr>
          <p:spPr bwMode="auto">
            <a:xfrm rot="8716294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6" name="Forme libre : forme 475"/>
            <p:cNvSpPr/>
            <p:nvPr/>
          </p:nvSpPr>
          <p:spPr bwMode="auto">
            <a:xfrm rot="8716294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7" name="Forme libre : forme 476"/>
            <p:cNvSpPr/>
            <p:nvPr/>
          </p:nvSpPr>
          <p:spPr bwMode="auto">
            <a:xfrm rot="8716294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Forme libre : forme 477"/>
            <p:cNvSpPr/>
            <p:nvPr/>
          </p:nvSpPr>
          <p:spPr bwMode="auto">
            <a:xfrm rot="8716294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Forme libre : forme 478"/>
            <p:cNvSpPr/>
            <p:nvPr/>
          </p:nvSpPr>
          <p:spPr bwMode="auto">
            <a:xfrm rot="8716294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0" name="Forme libre : forme 479"/>
            <p:cNvSpPr/>
            <p:nvPr/>
          </p:nvSpPr>
          <p:spPr bwMode="auto">
            <a:xfrm rot="8716294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1" name="Forme libre : forme 480"/>
            <p:cNvSpPr/>
            <p:nvPr/>
          </p:nvSpPr>
          <p:spPr bwMode="auto">
            <a:xfrm rot="7484128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Forme libre : forme 481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3" name="Forme libre : forme 482"/>
            <p:cNvSpPr/>
            <p:nvPr/>
          </p:nvSpPr>
          <p:spPr bwMode="auto">
            <a:xfrm rot="8716294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4" name="Forme libre : forme 483"/>
            <p:cNvSpPr/>
            <p:nvPr/>
          </p:nvSpPr>
          <p:spPr bwMode="auto">
            <a:xfrm rot="8716294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5" name="Forme libre : forme 484"/>
            <p:cNvSpPr/>
            <p:nvPr/>
          </p:nvSpPr>
          <p:spPr bwMode="auto">
            <a:xfrm rot="8716294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6" name="Forme libre : forme 485"/>
            <p:cNvSpPr/>
            <p:nvPr/>
          </p:nvSpPr>
          <p:spPr bwMode="auto">
            <a:xfrm rot="8716294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7" name="Forme libre : forme 486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8" name="Forme libre : forme 487"/>
            <p:cNvSpPr/>
            <p:nvPr/>
          </p:nvSpPr>
          <p:spPr bwMode="auto">
            <a:xfrm rot="8716294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9" name="Forme libre : forme 488"/>
            <p:cNvSpPr/>
            <p:nvPr/>
          </p:nvSpPr>
          <p:spPr bwMode="auto">
            <a:xfrm rot="8716294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0" name="Forme libre : forme 489"/>
            <p:cNvSpPr/>
            <p:nvPr/>
          </p:nvSpPr>
          <p:spPr bwMode="auto">
            <a:xfrm rot="8716294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" name="Forme libre : forme 490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2" name="Forme libre : forme 491"/>
            <p:cNvSpPr/>
            <p:nvPr/>
          </p:nvSpPr>
          <p:spPr bwMode="auto">
            <a:xfrm rot="8716294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3" name="Forme libre : forme 492"/>
            <p:cNvSpPr/>
            <p:nvPr/>
          </p:nvSpPr>
          <p:spPr bwMode="auto">
            <a:xfrm rot="8716294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4" name="Forme libre : forme 493"/>
            <p:cNvSpPr/>
            <p:nvPr/>
          </p:nvSpPr>
          <p:spPr bwMode="auto">
            <a:xfrm rot="8716294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5" name="Forme libre : forme 494"/>
            <p:cNvSpPr/>
            <p:nvPr/>
          </p:nvSpPr>
          <p:spPr bwMode="auto">
            <a:xfrm rot="8716294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 extrusionOk="0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6" name="Forme libre : forme 495"/>
            <p:cNvSpPr/>
            <p:nvPr/>
          </p:nvSpPr>
          <p:spPr bwMode="auto">
            <a:xfrm rot="8716294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7" name="Forme libre : forme 496"/>
            <p:cNvSpPr/>
            <p:nvPr/>
          </p:nvSpPr>
          <p:spPr bwMode="auto">
            <a:xfrm rot="8716294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8" name="Forme libre : forme 497"/>
            <p:cNvSpPr/>
            <p:nvPr/>
          </p:nvSpPr>
          <p:spPr bwMode="auto">
            <a:xfrm rot="7484128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Forme libre : forme 498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0" name="Forme libre : forme 499"/>
            <p:cNvSpPr/>
            <p:nvPr/>
          </p:nvSpPr>
          <p:spPr bwMode="auto">
            <a:xfrm rot="8716294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" name="Forme libre : forme 500"/>
            <p:cNvSpPr/>
            <p:nvPr/>
          </p:nvSpPr>
          <p:spPr bwMode="auto">
            <a:xfrm rot="8716294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" name="Forme libre : forme 501"/>
            <p:cNvSpPr/>
            <p:nvPr/>
          </p:nvSpPr>
          <p:spPr bwMode="auto">
            <a:xfrm rot="8716294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" name="Forme libre : forme 502"/>
            <p:cNvSpPr/>
            <p:nvPr/>
          </p:nvSpPr>
          <p:spPr bwMode="auto">
            <a:xfrm rot="8716294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4" name="Forme libre : forme 503"/>
            <p:cNvSpPr/>
            <p:nvPr/>
          </p:nvSpPr>
          <p:spPr bwMode="auto">
            <a:xfrm rot="8716294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5" name="Forme libre : forme 504"/>
            <p:cNvSpPr/>
            <p:nvPr/>
          </p:nvSpPr>
          <p:spPr bwMode="auto">
            <a:xfrm rot="8716294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6" name="Forme libre : forme 505"/>
            <p:cNvSpPr/>
            <p:nvPr/>
          </p:nvSpPr>
          <p:spPr bwMode="auto">
            <a:xfrm rot="8716294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7" name="Forme libre : forme 506"/>
            <p:cNvSpPr/>
            <p:nvPr/>
          </p:nvSpPr>
          <p:spPr bwMode="auto">
            <a:xfrm rot="8716294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8" name="Forme libre : forme 507"/>
            <p:cNvSpPr/>
            <p:nvPr/>
          </p:nvSpPr>
          <p:spPr bwMode="auto">
            <a:xfrm rot="8716294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9" name="Forme libre : forme 508"/>
            <p:cNvSpPr/>
            <p:nvPr/>
          </p:nvSpPr>
          <p:spPr bwMode="auto">
            <a:xfrm rot="7484128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0" name="Forme libre : forme 509"/>
            <p:cNvSpPr/>
            <p:nvPr/>
          </p:nvSpPr>
          <p:spPr bwMode="auto"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 extrusionOk="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1" name="Forme libre : forme 510"/>
            <p:cNvSpPr/>
            <p:nvPr/>
          </p:nvSpPr>
          <p:spPr bwMode="auto">
            <a:xfrm rot="8716294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" name="Forme libre : forme 511"/>
            <p:cNvSpPr/>
            <p:nvPr/>
          </p:nvSpPr>
          <p:spPr bwMode="auto">
            <a:xfrm rot="8716294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3" name="Forme libre : forme 512"/>
            <p:cNvSpPr/>
            <p:nvPr/>
          </p:nvSpPr>
          <p:spPr bwMode="auto">
            <a:xfrm rot="8716294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4" name="Forme libre : forme 513"/>
            <p:cNvSpPr/>
            <p:nvPr/>
          </p:nvSpPr>
          <p:spPr bwMode="auto">
            <a:xfrm rot="8716294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15" name="Espace réservé du texte 527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16" name="Espace réservé du texte 528"/>
          <p:cNvSpPr>
            <a:spLocks noGrp="1"/>
          </p:cNvSpPr>
          <p:nvPr userDrawn="1">
            <p:ph type="body" sz="quarter" idx="15"/>
          </p:nvPr>
        </p:nvSpPr>
        <p:spPr bwMode="auto"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17" name="Espace réservé du texte 53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  <a:p>
            <a:pPr lvl="2">
              <a:defRPr/>
            </a:pPr>
            <a:r>
              <a:rPr lang="fr-FR"/>
              <a:t>Niveau 3</a:t>
            </a:r>
            <a:endParaRPr/>
          </a:p>
          <a:p>
            <a:pPr lvl="3">
              <a:defRPr/>
            </a:pPr>
            <a:r>
              <a:rPr lang="fr-FR"/>
              <a:t>Niveau 4</a:t>
            </a:r>
            <a:endParaRPr/>
          </a:p>
        </p:txBody>
      </p:sp>
      <p:sp>
        <p:nvSpPr>
          <p:cNvPr id="518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Char char="*"/>
              <a:defRPr lang="fr-FR"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ayures / Texte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phique 51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" name="Forme libre : forme 522"/>
          <p:cNvSpPr/>
          <p:nvPr userDrawn="1"/>
        </p:nvSpPr>
        <p:spPr bwMode="auto">
          <a:xfrm>
            <a:off x="0" y="-1"/>
            <a:ext cx="9144000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9144000" h="5143501" extrusionOk="0">
                <a:moveTo>
                  <a:pt x="0" y="0"/>
                </a:moveTo>
                <a:lnTo>
                  <a:pt x="9144000" y="0"/>
                </a:lnTo>
                <a:lnTo>
                  <a:pt x="9144000" y="5143501"/>
                </a:lnTo>
                <a:lnTo>
                  <a:pt x="3567702" y="5143501"/>
                </a:lnTo>
                <a:lnTo>
                  <a:pt x="3246551" y="2811363"/>
                </a:lnTo>
                <a:lnTo>
                  <a:pt x="3485902" y="1"/>
                </a:lnTo>
                <a:lnTo>
                  <a:pt x="3048000" y="1"/>
                </a:lnTo>
                <a:lnTo>
                  <a:pt x="2859408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space réservé du texte 527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7" name="Espace réservé du texte 528"/>
          <p:cNvSpPr>
            <a:spLocks noGrp="1"/>
          </p:cNvSpPr>
          <p:nvPr userDrawn="1">
            <p:ph type="body" sz="quarter" idx="15"/>
          </p:nvPr>
        </p:nvSpPr>
        <p:spPr bwMode="auto"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8" name="Espace réservé du texte 53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  <a:p>
            <a:pPr lvl="2">
              <a:defRPr/>
            </a:pPr>
            <a:r>
              <a:rPr lang="fr-FR"/>
              <a:t>Niveau 3</a:t>
            </a:r>
            <a:endParaRPr/>
          </a:p>
          <a:p>
            <a:pPr lvl="3">
              <a:defRPr/>
            </a:pPr>
            <a:r>
              <a:rPr lang="fr-FR"/>
              <a:t>Niveau 4</a:t>
            </a:r>
            <a:endParaRPr/>
          </a:p>
        </p:txBody>
      </p:sp>
      <p:sp>
        <p:nvSpPr>
          <p:cNvPr id="9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Char char="*"/>
              <a:defRPr lang="fr-FR"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filtre bleu + Titre + Contenu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24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 extrusionOk="0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/>
            </a:lvl1pPr>
          </a:lstStyle>
          <a:p>
            <a:pPr>
              <a:defRPr/>
            </a:pPr>
            <a:r>
              <a:rPr lang="fr-FR"/>
              <a:t>Cliquez sur l’icône</a:t>
            </a:r>
            <a:br>
              <a:rPr lang="fr-FR"/>
            </a:br>
            <a:r>
              <a:rPr lang="fr-FR"/>
              <a:t>pour ajouter une image</a:t>
            </a:r>
            <a:endParaRPr/>
          </a:p>
        </p:txBody>
      </p:sp>
      <p:sp>
        <p:nvSpPr>
          <p:cNvPr id="5" name="Forme libre : forme 522"/>
          <p:cNvSpPr/>
          <p:nvPr userDrawn="1"/>
        </p:nvSpPr>
        <p:spPr bwMode="auto">
          <a:xfrm>
            <a:off x="3246551" y="-1"/>
            <a:ext cx="5897449" cy="5143501"/>
          </a:xfrm>
          <a:custGeom>
            <a:avLst/>
            <a:gdLst>
              <a:gd name="connsiteX0" fmla="*/ 0 w 9144000"/>
              <a:gd name="connsiteY0" fmla="*/ 0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9144000"/>
              <a:gd name="connsiteY0" fmla="*/ 1 h 5143501"/>
              <a:gd name="connsiteX1" fmla="*/ 9144000 w 9144000"/>
              <a:gd name="connsiteY1" fmla="*/ 0 h 5143501"/>
              <a:gd name="connsiteX2" fmla="*/ 9144000 w 9144000"/>
              <a:gd name="connsiteY2" fmla="*/ 5143501 h 5143501"/>
              <a:gd name="connsiteX3" fmla="*/ 3567702 w 9144000"/>
              <a:gd name="connsiteY3" fmla="*/ 5143501 h 5143501"/>
              <a:gd name="connsiteX4" fmla="*/ 3246551 w 9144000"/>
              <a:gd name="connsiteY4" fmla="*/ 2811363 h 5143501"/>
              <a:gd name="connsiteX5" fmla="*/ 3485902 w 9144000"/>
              <a:gd name="connsiteY5" fmla="*/ 1 h 5143501"/>
              <a:gd name="connsiteX6" fmla="*/ 3048000 w 9144000"/>
              <a:gd name="connsiteY6" fmla="*/ 1 h 5143501"/>
              <a:gd name="connsiteX7" fmla="*/ 2859408 w 9144000"/>
              <a:gd name="connsiteY7" fmla="*/ 1 h 5143501"/>
              <a:gd name="connsiteX8" fmla="*/ 0 w 9144000"/>
              <a:gd name="connsiteY8" fmla="*/ 1 h 5143501"/>
              <a:gd name="connsiteX0" fmla="*/ 0 w 6284592"/>
              <a:gd name="connsiteY0" fmla="*/ 1 h 5143501"/>
              <a:gd name="connsiteX1" fmla="*/ 6284592 w 6284592"/>
              <a:gd name="connsiteY1" fmla="*/ 0 h 5143501"/>
              <a:gd name="connsiteX2" fmla="*/ 6284592 w 6284592"/>
              <a:gd name="connsiteY2" fmla="*/ 5143501 h 5143501"/>
              <a:gd name="connsiteX3" fmla="*/ 708294 w 6284592"/>
              <a:gd name="connsiteY3" fmla="*/ 5143501 h 5143501"/>
              <a:gd name="connsiteX4" fmla="*/ 387143 w 6284592"/>
              <a:gd name="connsiteY4" fmla="*/ 2811363 h 5143501"/>
              <a:gd name="connsiteX5" fmla="*/ 626494 w 6284592"/>
              <a:gd name="connsiteY5" fmla="*/ 1 h 5143501"/>
              <a:gd name="connsiteX6" fmla="*/ 188592 w 6284592"/>
              <a:gd name="connsiteY6" fmla="*/ 1 h 5143501"/>
              <a:gd name="connsiteX7" fmla="*/ 0 w 6284592"/>
              <a:gd name="connsiteY7" fmla="*/ 1 h 5143501"/>
              <a:gd name="connsiteX0" fmla="*/ 0 w 6096000"/>
              <a:gd name="connsiteY0" fmla="*/ 1 h 5143501"/>
              <a:gd name="connsiteX1" fmla="*/ 6096000 w 6096000"/>
              <a:gd name="connsiteY1" fmla="*/ 0 h 5143501"/>
              <a:gd name="connsiteX2" fmla="*/ 6096000 w 6096000"/>
              <a:gd name="connsiteY2" fmla="*/ 5143501 h 5143501"/>
              <a:gd name="connsiteX3" fmla="*/ 519702 w 6096000"/>
              <a:gd name="connsiteY3" fmla="*/ 5143501 h 5143501"/>
              <a:gd name="connsiteX4" fmla="*/ 198551 w 6096000"/>
              <a:gd name="connsiteY4" fmla="*/ 2811363 h 5143501"/>
              <a:gd name="connsiteX5" fmla="*/ 437902 w 6096000"/>
              <a:gd name="connsiteY5" fmla="*/ 1 h 5143501"/>
              <a:gd name="connsiteX6" fmla="*/ 0 w 6096000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 extrusionOk="0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6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811668" y="507082"/>
            <a:ext cx="5068800" cy="4129200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Char char="*"/>
              <a:defRPr lang="fr-FR"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  <p:sp>
        <p:nvSpPr>
          <p:cNvPr id="7" name="Espace réservé du texte 535"/>
          <p:cNvSpPr>
            <a:spLocks noGrp="1"/>
          </p:cNvSpPr>
          <p:nvPr>
            <p:ph type="body" sz="quarter" idx="19"/>
          </p:nvPr>
        </p:nvSpPr>
        <p:spPr bwMode="auto">
          <a:xfrm>
            <a:off x="-6824" y="0"/>
            <a:ext cx="3492727" cy="2565779"/>
          </a:xfrm>
          <a:custGeom>
            <a:avLst/>
            <a:gdLst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0 w 4086971"/>
              <a:gd name="connsiteY3" fmla="*/ 0 h 5143499"/>
              <a:gd name="connsiteX4" fmla="*/ 4086971 w 4086971"/>
              <a:gd name="connsiteY4" fmla="*/ 0 h 5143499"/>
              <a:gd name="connsiteX5" fmla="*/ 4086971 w 4086971"/>
              <a:gd name="connsiteY5" fmla="*/ 1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0" fmla="*/ 3353602 w 4086971"/>
              <a:gd name="connsiteY0" fmla="*/ 3588742 h 5143499"/>
              <a:gd name="connsiteX1" fmla="*/ 3567703 w 4086971"/>
              <a:gd name="connsiteY1" fmla="*/ 5143499 h 5143499"/>
              <a:gd name="connsiteX2" fmla="*/ 3567703 w 4086971"/>
              <a:gd name="connsiteY2" fmla="*/ 5143499 h 5143499"/>
              <a:gd name="connsiteX3" fmla="*/ 3353602 w 4086971"/>
              <a:gd name="connsiteY3" fmla="*/ 3588742 h 5143499"/>
              <a:gd name="connsiteX4" fmla="*/ 0 w 4086971"/>
              <a:gd name="connsiteY4" fmla="*/ 0 h 5143499"/>
              <a:gd name="connsiteX5" fmla="*/ 4086971 w 4086971"/>
              <a:gd name="connsiteY5" fmla="*/ 0 h 5143499"/>
              <a:gd name="connsiteX6" fmla="*/ 1 w 4086971"/>
              <a:gd name="connsiteY6" fmla="*/ 1 h 5143499"/>
              <a:gd name="connsiteX7" fmla="*/ 1 w 4086971"/>
              <a:gd name="connsiteY7" fmla="*/ 2 h 5143499"/>
              <a:gd name="connsiteX8" fmla="*/ 2859409 w 4086971"/>
              <a:gd name="connsiteY8" fmla="*/ 2 h 5143499"/>
              <a:gd name="connsiteX9" fmla="*/ 3048001 w 4086971"/>
              <a:gd name="connsiteY9" fmla="*/ 2 h 5143499"/>
              <a:gd name="connsiteX10" fmla="*/ 3485903 w 4086971"/>
              <a:gd name="connsiteY10" fmla="*/ 2 h 5143499"/>
              <a:gd name="connsiteX11" fmla="*/ 3246552 w 4086971"/>
              <a:gd name="connsiteY11" fmla="*/ 2811363 h 5143499"/>
              <a:gd name="connsiteX12" fmla="*/ 3246552 w 4086971"/>
              <a:gd name="connsiteY12" fmla="*/ 2811363 h 5143499"/>
              <a:gd name="connsiteX13" fmla="*/ 3048001 w 4086971"/>
              <a:gd name="connsiteY13" fmla="*/ 5143499 h 5143499"/>
              <a:gd name="connsiteX14" fmla="*/ 0 w 4086971"/>
              <a:gd name="connsiteY14" fmla="*/ 5143499 h 5143499"/>
              <a:gd name="connsiteX15" fmla="*/ 0 w 4086971"/>
              <a:gd name="connsiteY15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567703 w 3567703"/>
              <a:gd name="connsiteY2" fmla="*/ 5143499 h 5143499"/>
              <a:gd name="connsiteX3" fmla="*/ 3353602 w 3567703"/>
              <a:gd name="connsiteY3" fmla="*/ 3588742 h 5143499"/>
              <a:gd name="connsiteX4" fmla="*/ 0 w 3567703"/>
              <a:gd name="connsiteY4" fmla="*/ 0 h 5143499"/>
              <a:gd name="connsiteX5" fmla="*/ 1 w 3567703"/>
              <a:gd name="connsiteY5" fmla="*/ 1 h 5143499"/>
              <a:gd name="connsiteX6" fmla="*/ 1 w 3567703"/>
              <a:gd name="connsiteY6" fmla="*/ 2 h 5143499"/>
              <a:gd name="connsiteX7" fmla="*/ 2859409 w 3567703"/>
              <a:gd name="connsiteY7" fmla="*/ 2 h 5143499"/>
              <a:gd name="connsiteX8" fmla="*/ 3048001 w 3567703"/>
              <a:gd name="connsiteY8" fmla="*/ 2 h 5143499"/>
              <a:gd name="connsiteX9" fmla="*/ 3485903 w 3567703"/>
              <a:gd name="connsiteY9" fmla="*/ 2 h 5143499"/>
              <a:gd name="connsiteX10" fmla="*/ 3246552 w 3567703"/>
              <a:gd name="connsiteY10" fmla="*/ 2811363 h 5143499"/>
              <a:gd name="connsiteX11" fmla="*/ 3246552 w 3567703"/>
              <a:gd name="connsiteY11" fmla="*/ 2811363 h 5143499"/>
              <a:gd name="connsiteX12" fmla="*/ 3048001 w 3567703"/>
              <a:gd name="connsiteY12" fmla="*/ 5143499 h 5143499"/>
              <a:gd name="connsiteX13" fmla="*/ 0 w 3567703"/>
              <a:gd name="connsiteY13" fmla="*/ 5143499 h 5143499"/>
              <a:gd name="connsiteX14" fmla="*/ 0 w 3567703"/>
              <a:gd name="connsiteY14" fmla="*/ 0 h 5143499"/>
              <a:gd name="connsiteX0" fmla="*/ 3353602 w 3567703"/>
              <a:gd name="connsiteY0" fmla="*/ 3588742 h 5143499"/>
              <a:gd name="connsiteX1" fmla="*/ 3567703 w 3567703"/>
              <a:gd name="connsiteY1" fmla="*/ 5143499 h 5143499"/>
              <a:gd name="connsiteX2" fmla="*/ 3353602 w 3567703"/>
              <a:gd name="connsiteY2" fmla="*/ 3588742 h 5143499"/>
              <a:gd name="connsiteX3" fmla="*/ 0 w 3567703"/>
              <a:gd name="connsiteY3" fmla="*/ 0 h 5143499"/>
              <a:gd name="connsiteX4" fmla="*/ 1 w 3567703"/>
              <a:gd name="connsiteY4" fmla="*/ 1 h 5143499"/>
              <a:gd name="connsiteX5" fmla="*/ 1 w 3567703"/>
              <a:gd name="connsiteY5" fmla="*/ 2 h 5143499"/>
              <a:gd name="connsiteX6" fmla="*/ 2859409 w 3567703"/>
              <a:gd name="connsiteY6" fmla="*/ 2 h 5143499"/>
              <a:gd name="connsiteX7" fmla="*/ 3048001 w 3567703"/>
              <a:gd name="connsiteY7" fmla="*/ 2 h 5143499"/>
              <a:gd name="connsiteX8" fmla="*/ 3485903 w 3567703"/>
              <a:gd name="connsiteY8" fmla="*/ 2 h 5143499"/>
              <a:gd name="connsiteX9" fmla="*/ 3246552 w 3567703"/>
              <a:gd name="connsiteY9" fmla="*/ 2811363 h 5143499"/>
              <a:gd name="connsiteX10" fmla="*/ 3246552 w 3567703"/>
              <a:gd name="connsiteY10" fmla="*/ 2811363 h 5143499"/>
              <a:gd name="connsiteX11" fmla="*/ 3048001 w 3567703"/>
              <a:gd name="connsiteY11" fmla="*/ 5143499 h 5143499"/>
              <a:gd name="connsiteX12" fmla="*/ 0 w 3567703"/>
              <a:gd name="connsiteY12" fmla="*/ 5143499 h 5143499"/>
              <a:gd name="connsiteX13" fmla="*/ 0 w 3567703"/>
              <a:gd name="connsiteY13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246552 w 3485903"/>
              <a:gd name="connsiteY6" fmla="*/ 2811363 h 5143499"/>
              <a:gd name="connsiteX7" fmla="*/ 3246552 w 3485903"/>
              <a:gd name="connsiteY7" fmla="*/ 2811363 h 5143499"/>
              <a:gd name="connsiteX8" fmla="*/ 3048001 w 3485903"/>
              <a:gd name="connsiteY8" fmla="*/ 5143499 h 5143499"/>
              <a:gd name="connsiteX9" fmla="*/ 0 w 3485903"/>
              <a:gd name="connsiteY9" fmla="*/ 5143499 h 5143499"/>
              <a:gd name="connsiteX10" fmla="*/ 0 w 3485903"/>
              <a:gd name="connsiteY10" fmla="*/ 0 h 5143499"/>
              <a:gd name="connsiteX0" fmla="*/ 0 w 3485903"/>
              <a:gd name="connsiteY0" fmla="*/ 0 h 5143499"/>
              <a:gd name="connsiteX1" fmla="*/ 1 w 3485903"/>
              <a:gd name="connsiteY1" fmla="*/ 1 h 5143499"/>
              <a:gd name="connsiteX2" fmla="*/ 1 w 3485903"/>
              <a:gd name="connsiteY2" fmla="*/ 2 h 5143499"/>
              <a:gd name="connsiteX3" fmla="*/ 2859409 w 3485903"/>
              <a:gd name="connsiteY3" fmla="*/ 2 h 5143499"/>
              <a:gd name="connsiteX4" fmla="*/ 3048001 w 3485903"/>
              <a:gd name="connsiteY4" fmla="*/ 2 h 5143499"/>
              <a:gd name="connsiteX5" fmla="*/ 3485903 w 3485903"/>
              <a:gd name="connsiteY5" fmla="*/ 2 h 5143499"/>
              <a:gd name="connsiteX6" fmla="*/ 3370997 w 3485903"/>
              <a:gd name="connsiteY6" fmla="*/ 1337481 h 5143499"/>
              <a:gd name="connsiteX7" fmla="*/ 3246552 w 3485903"/>
              <a:gd name="connsiteY7" fmla="*/ 2811363 h 5143499"/>
              <a:gd name="connsiteX8" fmla="*/ 3246552 w 3485903"/>
              <a:gd name="connsiteY8" fmla="*/ 2811363 h 5143499"/>
              <a:gd name="connsiteX9" fmla="*/ 3048001 w 3485903"/>
              <a:gd name="connsiteY9" fmla="*/ 5143499 h 5143499"/>
              <a:gd name="connsiteX10" fmla="*/ 0 w 3485903"/>
              <a:gd name="connsiteY10" fmla="*/ 5143499 h 5143499"/>
              <a:gd name="connsiteX11" fmla="*/ 0 w 3485903"/>
              <a:gd name="connsiteY11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6824 w 3492727"/>
              <a:gd name="connsiteY10" fmla="*/ 5143499 h 5143499"/>
              <a:gd name="connsiteX11" fmla="*/ 0 w 3492727"/>
              <a:gd name="connsiteY11" fmla="*/ 2565779 h 5143499"/>
              <a:gd name="connsiteX12" fmla="*/ 6824 w 3492727"/>
              <a:gd name="connsiteY12" fmla="*/ 0 h 5143499"/>
              <a:gd name="connsiteX0" fmla="*/ 6824 w 3492727"/>
              <a:gd name="connsiteY0" fmla="*/ 0 h 5143499"/>
              <a:gd name="connsiteX1" fmla="*/ 6825 w 3492727"/>
              <a:gd name="connsiteY1" fmla="*/ 1 h 5143499"/>
              <a:gd name="connsiteX2" fmla="*/ 6825 w 3492727"/>
              <a:gd name="connsiteY2" fmla="*/ 2 h 5143499"/>
              <a:gd name="connsiteX3" fmla="*/ 2866233 w 3492727"/>
              <a:gd name="connsiteY3" fmla="*/ 2 h 5143499"/>
              <a:gd name="connsiteX4" fmla="*/ 3054825 w 3492727"/>
              <a:gd name="connsiteY4" fmla="*/ 2 h 5143499"/>
              <a:gd name="connsiteX5" fmla="*/ 3492727 w 3492727"/>
              <a:gd name="connsiteY5" fmla="*/ 2 h 5143499"/>
              <a:gd name="connsiteX6" fmla="*/ 3377821 w 3492727"/>
              <a:gd name="connsiteY6" fmla="*/ 1337481 h 5143499"/>
              <a:gd name="connsiteX7" fmla="*/ 3253376 w 3492727"/>
              <a:gd name="connsiteY7" fmla="*/ 2811363 h 5143499"/>
              <a:gd name="connsiteX8" fmla="*/ 3253376 w 3492727"/>
              <a:gd name="connsiteY8" fmla="*/ 2811363 h 5143499"/>
              <a:gd name="connsiteX9" fmla="*/ 3054825 w 3492727"/>
              <a:gd name="connsiteY9" fmla="*/ 5143499 h 5143499"/>
              <a:gd name="connsiteX10" fmla="*/ 0 w 3492727"/>
              <a:gd name="connsiteY10" fmla="*/ 2565779 h 5143499"/>
              <a:gd name="connsiteX11" fmla="*/ 6824 w 3492727"/>
              <a:gd name="connsiteY11" fmla="*/ 0 h 5143499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3253376 w 3492727"/>
              <a:gd name="connsiteY8" fmla="*/ 2811363 h 2811363"/>
              <a:gd name="connsiteX9" fmla="*/ 0 w 3492727"/>
              <a:gd name="connsiteY9" fmla="*/ 2565779 h 2811363"/>
              <a:gd name="connsiteX10" fmla="*/ 6824 w 3492727"/>
              <a:gd name="connsiteY10" fmla="*/ 0 h 2811363"/>
              <a:gd name="connsiteX0" fmla="*/ 6824 w 3492727"/>
              <a:gd name="connsiteY0" fmla="*/ 0 h 2811363"/>
              <a:gd name="connsiteX1" fmla="*/ 6825 w 3492727"/>
              <a:gd name="connsiteY1" fmla="*/ 1 h 2811363"/>
              <a:gd name="connsiteX2" fmla="*/ 6825 w 3492727"/>
              <a:gd name="connsiteY2" fmla="*/ 2 h 2811363"/>
              <a:gd name="connsiteX3" fmla="*/ 2866233 w 3492727"/>
              <a:gd name="connsiteY3" fmla="*/ 2 h 2811363"/>
              <a:gd name="connsiteX4" fmla="*/ 3054825 w 3492727"/>
              <a:gd name="connsiteY4" fmla="*/ 2 h 2811363"/>
              <a:gd name="connsiteX5" fmla="*/ 3492727 w 3492727"/>
              <a:gd name="connsiteY5" fmla="*/ 2 h 2811363"/>
              <a:gd name="connsiteX6" fmla="*/ 3377821 w 3492727"/>
              <a:gd name="connsiteY6" fmla="*/ 1337481 h 2811363"/>
              <a:gd name="connsiteX7" fmla="*/ 3253376 w 3492727"/>
              <a:gd name="connsiteY7" fmla="*/ 2811363 h 2811363"/>
              <a:gd name="connsiteX8" fmla="*/ 0 w 3492727"/>
              <a:gd name="connsiteY8" fmla="*/ 2565779 h 2811363"/>
              <a:gd name="connsiteX9" fmla="*/ 6824 w 3492727"/>
              <a:gd name="connsiteY9" fmla="*/ 0 h 2811363"/>
              <a:gd name="connsiteX0" fmla="*/ 6824 w 3492727"/>
              <a:gd name="connsiteY0" fmla="*/ 0 h 2565779"/>
              <a:gd name="connsiteX1" fmla="*/ 6825 w 3492727"/>
              <a:gd name="connsiteY1" fmla="*/ 1 h 2565779"/>
              <a:gd name="connsiteX2" fmla="*/ 6825 w 3492727"/>
              <a:gd name="connsiteY2" fmla="*/ 2 h 2565779"/>
              <a:gd name="connsiteX3" fmla="*/ 2866233 w 3492727"/>
              <a:gd name="connsiteY3" fmla="*/ 2 h 2565779"/>
              <a:gd name="connsiteX4" fmla="*/ 3054825 w 3492727"/>
              <a:gd name="connsiteY4" fmla="*/ 2 h 2565779"/>
              <a:gd name="connsiteX5" fmla="*/ 3492727 w 3492727"/>
              <a:gd name="connsiteY5" fmla="*/ 2 h 2565779"/>
              <a:gd name="connsiteX6" fmla="*/ 3377821 w 3492727"/>
              <a:gd name="connsiteY6" fmla="*/ 1337481 h 2565779"/>
              <a:gd name="connsiteX7" fmla="*/ 0 w 3492727"/>
              <a:gd name="connsiteY7" fmla="*/ 2565779 h 2565779"/>
              <a:gd name="connsiteX8" fmla="*/ 6824 w 3492727"/>
              <a:gd name="connsiteY8" fmla="*/ 0 h 2565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3492727" h="2565779" extrusionOk="0">
                <a:moveTo>
                  <a:pt x="6824" y="0"/>
                </a:moveTo>
                <a:lnTo>
                  <a:pt x="6825" y="1"/>
                </a:lnTo>
                <a:lnTo>
                  <a:pt x="6825" y="2"/>
                </a:lnTo>
                <a:lnTo>
                  <a:pt x="2866233" y="2"/>
                </a:lnTo>
                <a:lnTo>
                  <a:pt x="3054825" y="2"/>
                </a:lnTo>
                <a:lnTo>
                  <a:pt x="3492727" y="2"/>
                </a:lnTo>
                <a:lnTo>
                  <a:pt x="3377821" y="1337481"/>
                </a:lnTo>
                <a:lnTo>
                  <a:pt x="0" y="2565779"/>
                </a:lnTo>
                <a:cubicBezTo>
                  <a:pt x="2275" y="1710519"/>
                  <a:pt x="4549" y="855260"/>
                  <a:pt x="6824" y="0"/>
                </a:cubicBez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vert="horz" wrap="square" lIns="91440" tIns="45720" rIns="91440" bIns="45720" rtlCol="0">
            <a:noAutofit/>
          </a:bodyPr>
          <a:lstStyle>
            <a:lvl1pPr>
              <a:defRPr lang="fr-FR"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8" name="Espace réservé du texte 527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29470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9" name="Espace réservé du texte 528"/>
          <p:cNvSpPr>
            <a:spLocks noGrp="1"/>
          </p:cNvSpPr>
          <p:nvPr userDrawn="1">
            <p:ph type="body" sz="quarter" idx="15"/>
          </p:nvPr>
        </p:nvSpPr>
        <p:spPr bwMode="auto">
          <a:xfrm>
            <a:off x="1512561" y="1194381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10" name="Espace réservé du texte 53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43993" y="190831"/>
            <a:ext cx="2495932" cy="922352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Titre</a:t>
            </a:r>
            <a:endParaRPr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Image filtre bleu + Contenu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24"/>
          <p:cNvSpPr>
            <a:spLocks noGrp="1"/>
          </p:cNvSpPr>
          <p:nvPr>
            <p:ph type="pic" sz="quarter" idx="18" hasCustomPrompt="1"/>
          </p:nvPr>
        </p:nvSpPr>
        <p:spPr bwMode="auto">
          <a:xfrm>
            <a:off x="0" y="2"/>
            <a:ext cx="3567702" cy="5143499"/>
          </a:xfrm>
          <a:custGeom>
            <a:avLst/>
            <a:gdLst>
              <a:gd name="connsiteX0" fmla="*/ 0 w 3567702"/>
              <a:gd name="connsiteY0" fmla="*/ 0 h 5143499"/>
              <a:gd name="connsiteX1" fmla="*/ 2859408 w 3567702"/>
              <a:gd name="connsiteY1" fmla="*/ 0 h 5143499"/>
              <a:gd name="connsiteX2" fmla="*/ 3048000 w 3567702"/>
              <a:gd name="connsiteY2" fmla="*/ 0 h 5143499"/>
              <a:gd name="connsiteX3" fmla="*/ 3485902 w 3567702"/>
              <a:gd name="connsiteY3" fmla="*/ 0 h 5143499"/>
              <a:gd name="connsiteX4" fmla="*/ 3246551 w 3567702"/>
              <a:gd name="connsiteY4" fmla="*/ 2811361 h 5143499"/>
              <a:gd name="connsiteX5" fmla="*/ 3246551 w 3567702"/>
              <a:gd name="connsiteY5" fmla="*/ 2811360 h 5143499"/>
              <a:gd name="connsiteX6" fmla="*/ 3048000 w 3567702"/>
              <a:gd name="connsiteY6" fmla="*/ 5143498 h 5143499"/>
              <a:gd name="connsiteX7" fmla="*/ 3567702 w 3567702"/>
              <a:gd name="connsiteY7" fmla="*/ 5143498 h 5143499"/>
              <a:gd name="connsiteX8" fmla="*/ 3567702 w 3567702"/>
              <a:gd name="connsiteY8" fmla="*/ 5143499 h 5143499"/>
              <a:gd name="connsiteX9" fmla="*/ 0 w 3567702"/>
              <a:gd name="connsiteY9" fmla="*/ 5143499 h 51434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3567702" h="5143499" extrusionOk="0">
                <a:moveTo>
                  <a:pt x="0" y="0"/>
                </a:moveTo>
                <a:lnTo>
                  <a:pt x="2859408" y="0"/>
                </a:lnTo>
                <a:lnTo>
                  <a:pt x="3048000" y="0"/>
                </a:lnTo>
                <a:lnTo>
                  <a:pt x="3485902" y="0"/>
                </a:lnTo>
                <a:lnTo>
                  <a:pt x="3246551" y="2811361"/>
                </a:lnTo>
                <a:lnTo>
                  <a:pt x="3246551" y="2811360"/>
                </a:lnTo>
                <a:lnTo>
                  <a:pt x="3048000" y="5143498"/>
                </a:lnTo>
                <a:lnTo>
                  <a:pt x="3567702" y="5143498"/>
                </a:lnTo>
                <a:lnTo>
                  <a:pt x="3567702" y="5143499"/>
                </a:lnTo>
                <a:lnTo>
                  <a:pt x="0" y="5143499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r>
              <a:rPr lang="fr-FR"/>
              <a:t>Cliquez sur l’icône</a:t>
            </a:r>
            <a:br>
              <a:rPr lang="fr-FR"/>
            </a:br>
            <a:r>
              <a:rPr lang="fr-FR"/>
              <a:t>pour ajouter une image</a:t>
            </a:r>
            <a:endParaRPr/>
          </a:p>
        </p:txBody>
      </p:sp>
      <p:sp>
        <p:nvSpPr>
          <p:cNvPr id="5" name="Forme libre : forme 13"/>
          <p:cNvSpPr/>
          <p:nvPr userDrawn="1"/>
        </p:nvSpPr>
        <p:spPr bwMode="auto">
          <a:xfrm>
            <a:off x="3246551" y="-3"/>
            <a:ext cx="5897449" cy="5143501"/>
          </a:xfrm>
          <a:custGeom>
            <a:avLst/>
            <a:gdLst>
              <a:gd name="connsiteX0" fmla="*/ 675524 w 5897449"/>
              <a:gd name="connsiteY0" fmla="*/ 1246049 h 5143501"/>
              <a:gd name="connsiteX1" fmla="*/ 675524 w 5897449"/>
              <a:gd name="connsiteY1" fmla="*/ 1291768 h 5143501"/>
              <a:gd name="connsiteX2" fmla="*/ 1035524 w 5897449"/>
              <a:gd name="connsiteY2" fmla="*/ 1291768 h 5143501"/>
              <a:gd name="connsiteX3" fmla="*/ 1035524 w 5897449"/>
              <a:gd name="connsiteY3" fmla="*/ 1246049 h 5143501"/>
              <a:gd name="connsiteX4" fmla="*/ 5897449 w 5897449"/>
              <a:gd name="connsiteY4" fmla="*/ 0 h 5143501"/>
              <a:gd name="connsiteX5" fmla="*/ 5897449 w 5897449"/>
              <a:gd name="connsiteY5" fmla="*/ 5143501 h 5143501"/>
              <a:gd name="connsiteX6" fmla="*/ 321151 w 5897449"/>
              <a:gd name="connsiteY6" fmla="*/ 5143501 h 5143501"/>
              <a:gd name="connsiteX7" fmla="*/ 0 w 5897449"/>
              <a:gd name="connsiteY7" fmla="*/ 2811363 h 5143501"/>
              <a:gd name="connsiteX8" fmla="*/ 239351 w 5897449"/>
              <a:gd name="connsiteY8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897449" h="5143501" extrusionOk="0">
                <a:moveTo>
                  <a:pt x="675524" y="1246049"/>
                </a:moveTo>
                <a:lnTo>
                  <a:pt x="675524" y="1291768"/>
                </a:lnTo>
                <a:lnTo>
                  <a:pt x="1035524" y="1291768"/>
                </a:lnTo>
                <a:lnTo>
                  <a:pt x="1035524" y="1246049"/>
                </a:lnTo>
                <a:close/>
                <a:moveTo>
                  <a:pt x="5897449" y="0"/>
                </a:move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6" name="Espace réservé du texte 533"/>
          <p:cNvSpPr>
            <a:spLocks noGrp="1"/>
          </p:cNvSpPr>
          <p:nvPr>
            <p:ph type="body" sz="quarter" idx="17" hasCustomPrompt="1"/>
          </p:nvPr>
        </p:nvSpPr>
        <p:spPr bwMode="auto">
          <a:xfrm>
            <a:off x="3811668" y="1733384"/>
            <a:ext cx="5068800" cy="2902897"/>
          </a:xfrm>
          <a:prstGeom prst="rect">
            <a:avLst/>
          </a:prstGeo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600" b="1">
                <a:solidFill>
                  <a:schemeClr val="tx2"/>
                </a:solidFill>
              </a:defRPr>
            </a:lvl1pPr>
            <a:lvl2pPr marL="0" indent="0">
              <a:spcBef>
                <a:spcPts val="300"/>
              </a:spcBef>
              <a:spcAft>
                <a:spcPts val="1000"/>
              </a:spcAft>
              <a:buNone/>
              <a:defRPr sz="1400">
                <a:solidFill>
                  <a:schemeClr val="tx1"/>
                </a:solidFill>
              </a:defRPr>
            </a:lvl2pPr>
            <a:lvl3pPr marL="270000" indent="-270000" algn="l" defTabSz="457200">
              <a:spcBef>
                <a:spcPts val="400"/>
              </a:spcBef>
              <a:spcAft>
                <a:spcPts val="1000"/>
              </a:spcAft>
              <a:buSzPct val="100000"/>
              <a:buFontTx/>
              <a:buChar char="*"/>
              <a:defRPr lang="fr-FR" sz="1400"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70000" indent="-269875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4pPr>
            <a:lvl5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5pPr>
            <a:lvl6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6pPr>
            <a:lvl7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7pPr>
            <a:lvl8pPr marL="270000" indent="-270000">
              <a:spcBef>
                <a:spcPts val="400"/>
              </a:spcBef>
              <a:spcAft>
                <a:spcPts val="1000"/>
              </a:spcAft>
              <a:buFontTx/>
              <a:buChar char="*"/>
              <a:defRPr sz="1400" b="1">
                <a:solidFill>
                  <a:schemeClr val="tx1"/>
                </a:solidFill>
              </a:defRPr>
            </a:lvl8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Deuxième niveau</a:t>
            </a:r>
            <a:endParaRPr/>
          </a:p>
          <a:p>
            <a:pPr lvl="2">
              <a:defRPr/>
            </a:pPr>
            <a:r>
              <a:rPr lang="fr-FR"/>
              <a:t>Puce bleu</a:t>
            </a:r>
            <a:endParaRPr/>
          </a:p>
          <a:p>
            <a:pPr lvl="3">
              <a:defRPr/>
            </a:pPr>
            <a:r>
              <a:rPr lang="fr-FR"/>
              <a:t>Puce orange</a:t>
            </a:r>
            <a:endParaRPr/>
          </a:p>
          <a:p>
            <a:pPr lvl="4">
              <a:defRPr/>
            </a:pPr>
            <a:r>
              <a:rPr lang="fr-FR"/>
              <a:t>Puce rouge</a:t>
            </a:r>
            <a:endParaRPr/>
          </a:p>
          <a:p>
            <a:pPr lvl="5">
              <a:defRPr/>
            </a:pPr>
            <a:r>
              <a:rPr lang="fr-FR"/>
              <a:t>Puce vert d’eau</a:t>
            </a:r>
            <a:endParaRPr/>
          </a:p>
          <a:p>
            <a:pPr lvl="6">
              <a:defRPr/>
            </a:pPr>
            <a:r>
              <a:rPr lang="fr-FR"/>
              <a:t>Puce verte</a:t>
            </a:r>
            <a:endParaRPr/>
          </a:p>
          <a:p>
            <a:pPr lvl="7">
              <a:defRPr/>
            </a:pPr>
            <a:r>
              <a:rPr lang="fr-FR"/>
              <a:t>Puce violette</a:t>
            </a:r>
            <a:endParaRPr/>
          </a:p>
        </p:txBody>
      </p:sp>
      <p:sp>
        <p:nvSpPr>
          <p:cNvPr id="7" name="Espace réservé du texte 17"/>
          <p:cNvSpPr>
            <a:spLocks noGrp="1"/>
          </p:cNvSpPr>
          <p:nvPr>
            <p:ph type="body" sz="quarter" idx="19"/>
          </p:nvPr>
        </p:nvSpPr>
        <p:spPr bwMode="auto">
          <a:xfrm>
            <a:off x="2129050" y="0"/>
            <a:ext cx="1356852" cy="5143500"/>
          </a:xfrm>
          <a:custGeom>
            <a:avLst/>
            <a:gdLst>
              <a:gd name="connsiteX0" fmla="*/ 0 w 1508264"/>
              <a:gd name="connsiteY0" fmla="*/ 0 h 5125258"/>
              <a:gd name="connsiteX1" fmla="*/ 1508264 w 1508264"/>
              <a:gd name="connsiteY1" fmla="*/ 5160 h 5125258"/>
              <a:gd name="connsiteX2" fmla="*/ 1268913 w 1508264"/>
              <a:gd name="connsiteY2" fmla="*/ 2816519 h 5125258"/>
              <a:gd name="connsiteX3" fmla="*/ 1072354 w 1508264"/>
              <a:gd name="connsiteY3" fmla="*/ 5125258 h 5125258"/>
              <a:gd name="connsiteX4" fmla="*/ 151412 w 1508264"/>
              <a:gd name="connsiteY4" fmla="*/ 5157 h 5125258"/>
              <a:gd name="connsiteX0" fmla="*/ 0 w 1356852"/>
              <a:gd name="connsiteY0" fmla="*/ 0 h 5120101"/>
              <a:gd name="connsiteX1" fmla="*/ 1356852 w 1356852"/>
              <a:gd name="connsiteY1" fmla="*/ 3 h 5120101"/>
              <a:gd name="connsiteX2" fmla="*/ 1117501 w 1356852"/>
              <a:gd name="connsiteY2" fmla="*/ 2811362 h 5120101"/>
              <a:gd name="connsiteX3" fmla="*/ 920942 w 1356852"/>
              <a:gd name="connsiteY3" fmla="*/ 5120101 h 5120101"/>
              <a:gd name="connsiteX4" fmla="*/ 0 w 1356852"/>
              <a:gd name="connsiteY4" fmla="*/ 0 h 5120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56852" h="5120101" extrusionOk="0">
                <a:moveTo>
                  <a:pt x="0" y="0"/>
                </a:moveTo>
                <a:lnTo>
                  <a:pt x="1356852" y="3"/>
                </a:lnTo>
                <a:lnTo>
                  <a:pt x="1117501" y="2811362"/>
                </a:lnTo>
                <a:lnTo>
                  <a:pt x="920942" y="5120101"/>
                </a:lnTo>
                <a:lnTo>
                  <a:pt x="0" y="0"/>
                </a:lnTo>
                <a:close/>
              </a:path>
            </a:pathLst>
          </a:custGeom>
          <a:solidFill>
            <a:schemeClr val="tx2">
              <a:alpha val="80000"/>
            </a:schemeClr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8" name="Titre 1"/>
          <p:cNvSpPr>
            <a:spLocks noGrp="1"/>
          </p:cNvSpPr>
          <p:nvPr>
            <p:ph type="title" hasCustomPrompt="1"/>
          </p:nvPr>
        </p:nvSpPr>
        <p:spPr bwMode="auto">
          <a:xfrm>
            <a:off x="3811669" y="349390"/>
            <a:ext cx="5068800" cy="757130"/>
          </a:xfrm>
        </p:spPr>
        <p:txBody>
          <a:bodyPr anchor="b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</a:t>
            </a:r>
            <a:br>
              <a:rPr lang="fr-FR"/>
            </a:br>
            <a:r>
              <a:rPr lang="fr-FR"/>
              <a:t>sur deux lignes</a:t>
            </a:r>
            <a:endParaRPr/>
          </a:p>
        </p:txBody>
      </p:sp>
      <p:sp>
        <p:nvSpPr>
          <p:cNvPr id="9" name="Rectangle 11"/>
          <p:cNvSpPr/>
          <p:nvPr userDrawn="1"/>
        </p:nvSpPr>
        <p:spPr bwMode="auto">
          <a:xfrm>
            <a:off x="4281011" y="1246048"/>
            <a:ext cx="360000" cy="45719"/>
          </a:xfrm>
          <a:prstGeom prst="rect">
            <a:avLst/>
          </a:pr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pour une image  520"/>
          <p:cNvSpPr>
            <a:spLocks noGrp="1"/>
          </p:cNvSpPr>
          <p:nvPr>
            <p:ph type="pic" sz="quarter" idx="17"/>
          </p:nvPr>
        </p:nvSpPr>
        <p:spPr bwMode="auto"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 extrusionOk="0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grpSp>
        <p:nvGrpSpPr>
          <p:cNvPr id="5" name="Groupe 5"/>
          <p:cNvGrpSpPr/>
          <p:nvPr userDrawn="1"/>
        </p:nvGrpSpPr>
        <p:grpSpPr bwMode="auto">
          <a:xfrm>
            <a:off x="-91484" y="-107301"/>
            <a:ext cx="3580993" cy="5352842"/>
            <a:chOff x="-91484" y="-107301"/>
            <a:chExt cx="3580993" cy="5352842"/>
          </a:xfrm>
          <a:solidFill>
            <a:schemeClr val="bg2">
              <a:alpha val="5000"/>
            </a:schemeClr>
          </a:solidFill>
        </p:grpSpPr>
        <p:sp>
          <p:nvSpPr>
            <p:cNvPr id="6" name="Forme libre : forme 6"/>
            <p:cNvSpPr/>
            <p:nvPr/>
          </p:nvSpPr>
          <p:spPr bwMode="auto">
            <a:xfrm rot="8716294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orme libre : forme 7"/>
            <p:cNvSpPr/>
            <p:nvPr/>
          </p:nvSpPr>
          <p:spPr bwMode="auto">
            <a:xfrm rot="8716294">
              <a:off x="3141426" y="2335684"/>
              <a:ext cx="209149" cy="247728"/>
            </a:xfrm>
            <a:custGeom>
              <a:avLst/>
              <a:gdLst>
                <a:gd name="connsiteX0" fmla="*/ 147179 w 209149"/>
                <a:gd name="connsiteY0" fmla="*/ 90980 h 247728"/>
                <a:gd name="connsiteX1" fmla="*/ 147179 w 209149"/>
                <a:gd name="connsiteY1" fmla="*/ 74577 h 247728"/>
                <a:gd name="connsiteX2" fmla="*/ 137667 w 209149"/>
                <a:gd name="connsiteY2" fmla="*/ 44616 h 247728"/>
                <a:gd name="connsiteX3" fmla="*/ 132652 w 209149"/>
                <a:gd name="connsiteY3" fmla="*/ 42232 h 247728"/>
                <a:gd name="connsiteX4" fmla="*/ 167583 w 209149"/>
                <a:gd name="connsiteY4" fmla="*/ 0 h 247728"/>
                <a:gd name="connsiteX5" fmla="*/ 189157 w 209149"/>
                <a:gd name="connsiteY5" fmla="*/ 15682 h 247728"/>
                <a:gd name="connsiteX6" fmla="*/ 209149 w 209149"/>
                <a:gd name="connsiteY6" fmla="*/ 81411 h 247728"/>
                <a:gd name="connsiteX7" fmla="*/ 209149 w 209149"/>
                <a:gd name="connsiteY7" fmla="*/ 87335 h 247728"/>
                <a:gd name="connsiteX8" fmla="*/ 0 w 209149"/>
                <a:gd name="connsiteY8" fmla="*/ 247728 h 247728"/>
                <a:gd name="connsiteX9" fmla="*/ 0 w 209149"/>
                <a:gd name="connsiteY9" fmla="*/ 202611 h 247728"/>
                <a:gd name="connsiteX10" fmla="*/ 60148 w 209149"/>
                <a:gd name="connsiteY10" fmla="*/ 129891 h 247728"/>
                <a:gd name="connsiteX11" fmla="*/ 60148 w 209149"/>
                <a:gd name="connsiteY11" fmla="*/ 206719 h 2477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9149" h="247728" extrusionOk="0">
                  <a:moveTo>
                    <a:pt x="147179" y="90980"/>
                  </a:moveTo>
                  <a:lnTo>
                    <a:pt x="147179" y="74577"/>
                  </a:lnTo>
                  <a:cubicBezTo>
                    <a:pt x="147179" y="62273"/>
                    <a:pt x="143648" y="51907"/>
                    <a:pt x="137667" y="44616"/>
                  </a:cubicBezTo>
                  <a:lnTo>
                    <a:pt x="132652" y="42232"/>
                  </a:lnTo>
                  <a:lnTo>
                    <a:pt x="167583" y="0"/>
                  </a:lnTo>
                  <a:lnTo>
                    <a:pt x="189157" y="15682"/>
                  </a:lnTo>
                  <a:cubicBezTo>
                    <a:pt x="202086" y="30833"/>
                    <a:pt x="209149" y="53160"/>
                    <a:pt x="209149" y="81411"/>
                  </a:cubicBezTo>
                  <a:lnTo>
                    <a:pt x="209149" y="87335"/>
                  </a:lnTo>
                  <a:close/>
                  <a:moveTo>
                    <a:pt x="0" y="247728"/>
                  </a:moveTo>
                  <a:lnTo>
                    <a:pt x="0" y="202611"/>
                  </a:lnTo>
                  <a:lnTo>
                    <a:pt x="60148" y="129891"/>
                  </a:lnTo>
                  <a:lnTo>
                    <a:pt x="60148" y="20671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8"/>
            <p:cNvSpPr/>
            <p:nvPr/>
          </p:nvSpPr>
          <p:spPr bwMode="auto">
            <a:xfrm rot="8716294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9"/>
            <p:cNvSpPr/>
            <p:nvPr/>
          </p:nvSpPr>
          <p:spPr bwMode="auto">
            <a:xfrm rot="8716294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10"/>
            <p:cNvSpPr/>
            <p:nvPr/>
          </p:nvSpPr>
          <p:spPr bwMode="auto">
            <a:xfrm rot="8716294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1"/>
            <p:cNvSpPr/>
            <p:nvPr/>
          </p:nvSpPr>
          <p:spPr bwMode="auto">
            <a:xfrm rot="8716294">
              <a:off x="2802279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2"/>
            <p:cNvSpPr/>
            <p:nvPr/>
          </p:nvSpPr>
          <p:spPr bwMode="auto">
            <a:xfrm rot="8716294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3"/>
            <p:cNvSpPr/>
            <p:nvPr/>
          </p:nvSpPr>
          <p:spPr bwMode="auto">
            <a:xfrm rot="8716294">
              <a:off x="3300250" y="2118999"/>
              <a:ext cx="9515" cy="11504"/>
            </a:xfrm>
            <a:custGeom>
              <a:avLst/>
              <a:gdLst>
                <a:gd name="connsiteX0" fmla="*/ 0 w 9515"/>
                <a:gd name="connsiteY0" fmla="*/ 11504 h 11504"/>
                <a:gd name="connsiteX1" fmla="*/ 9515 w 9515"/>
                <a:gd name="connsiteY1" fmla="*/ 0 h 11504"/>
                <a:gd name="connsiteX2" fmla="*/ 9515 w 9515"/>
                <a:gd name="connsiteY2" fmla="*/ 7741 h 1150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9515" h="11504" extrusionOk="0">
                  <a:moveTo>
                    <a:pt x="0" y="11504"/>
                  </a:moveTo>
                  <a:lnTo>
                    <a:pt x="9515" y="0"/>
                  </a:lnTo>
                  <a:lnTo>
                    <a:pt x="9515" y="77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4"/>
            <p:cNvSpPr/>
            <p:nvPr/>
          </p:nvSpPr>
          <p:spPr bwMode="auto">
            <a:xfrm rot="8716294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5"/>
            <p:cNvSpPr/>
            <p:nvPr/>
          </p:nvSpPr>
          <p:spPr bwMode="auto">
            <a:xfrm rot="8716294">
              <a:off x="3098921" y="1924310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44680 h 195874"/>
                <a:gd name="connsiteX5" fmla="*/ 36955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44680"/>
                  </a:lnTo>
                  <a:lnTo>
                    <a:pt x="3695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6"/>
            <p:cNvSpPr/>
            <p:nvPr/>
          </p:nvSpPr>
          <p:spPr bwMode="auto">
            <a:xfrm rot="8716294">
              <a:off x="3275349" y="2211673"/>
              <a:ext cx="24727" cy="53686"/>
            </a:xfrm>
            <a:custGeom>
              <a:avLst/>
              <a:gdLst>
                <a:gd name="connsiteX0" fmla="*/ 24727 w 24727"/>
                <a:gd name="connsiteY0" fmla="*/ 53686 h 53686"/>
                <a:gd name="connsiteX1" fmla="*/ 0 w 24727"/>
                <a:gd name="connsiteY1" fmla="*/ 29895 h 53686"/>
                <a:gd name="connsiteX2" fmla="*/ 24727 w 24727"/>
                <a:gd name="connsiteY2" fmla="*/ 0 h 536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4727" h="53686" extrusionOk="0">
                  <a:moveTo>
                    <a:pt x="24727" y="53686"/>
                  </a:moveTo>
                  <a:lnTo>
                    <a:pt x="0" y="29895"/>
                  </a:lnTo>
                  <a:lnTo>
                    <a:pt x="247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7"/>
            <p:cNvSpPr/>
            <p:nvPr/>
          </p:nvSpPr>
          <p:spPr bwMode="auto">
            <a:xfrm rot="8716294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8"/>
            <p:cNvSpPr/>
            <p:nvPr/>
          </p:nvSpPr>
          <p:spPr bwMode="auto">
            <a:xfrm rot="8716294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9"/>
            <p:cNvSpPr/>
            <p:nvPr/>
          </p:nvSpPr>
          <p:spPr bwMode="auto">
            <a:xfrm rot="8716294">
              <a:off x="3033531" y="2835902"/>
              <a:ext cx="197743" cy="195873"/>
            </a:xfrm>
            <a:custGeom>
              <a:avLst/>
              <a:gdLst>
                <a:gd name="connsiteX0" fmla="*/ 84606 w 197743"/>
                <a:gd name="connsiteY0" fmla="*/ 195873 h 195873"/>
                <a:gd name="connsiteX1" fmla="*/ 41743 w 197743"/>
                <a:gd name="connsiteY1" fmla="*/ 116129 h 195873"/>
                <a:gd name="connsiteX2" fmla="*/ 63673 w 197743"/>
                <a:gd name="connsiteY2" fmla="*/ 55323 h 195873"/>
                <a:gd name="connsiteX3" fmla="*/ 0 w 197743"/>
                <a:gd name="connsiteY3" fmla="*/ 55323 h 195873"/>
                <a:gd name="connsiteX4" fmla="*/ 45759 w 197743"/>
                <a:gd name="connsiteY4" fmla="*/ 0 h 195873"/>
                <a:gd name="connsiteX5" fmla="*/ 197743 w 197743"/>
                <a:gd name="connsiteY5" fmla="*/ 0 h 195873"/>
                <a:gd name="connsiteX6" fmla="*/ 197743 w 197743"/>
                <a:gd name="connsiteY6" fmla="*/ 55323 h 195873"/>
                <a:gd name="connsiteX7" fmla="*/ 132951 w 197743"/>
                <a:gd name="connsiteY7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97743" h="195873" extrusionOk="0">
                  <a:moveTo>
                    <a:pt x="84606" y="195873"/>
                  </a:moveTo>
                  <a:lnTo>
                    <a:pt x="41743" y="116129"/>
                  </a:lnTo>
                  <a:lnTo>
                    <a:pt x="63673" y="55323"/>
                  </a:lnTo>
                  <a:lnTo>
                    <a:pt x="0" y="55323"/>
                  </a:lnTo>
                  <a:lnTo>
                    <a:pt x="45759" y="0"/>
                  </a:lnTo>
                  <a:lnTo>
                    <a:pt x="197743" y="0"/>
                  </a:lnTo>
                  <a:lnTo>
                    <a:pt x="197743" y="55323"/>
                  </a:lnTo>
                  <a:lnTo>
                    <a:pt x="132951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20"/>
            <p:cNvSpPr/>
            <p:nvPr/>
          </p:nvSpPr>
          <p:spPr bwMode="auto">
            <a:xfrm rot="8716294">
              <a:off x="2982649" y="2705505"/>
              <a:ext cx="289489" cy="211443"/>
            </a:xfrm>
            <a:custGeom>
              <a:avLst/>
              <a:gdLst>
                <a:gd name="connsiteX0" fmla="*/ 24145 w 289489"/>
                <a:gd name="connsiteY0" fmla="*/ 181853 h 211444"/>
                <a:gd name="connsiteX1" fmla="*/ 3994 w 289489"/>
                <a:gd name="connsiteY1" fmla="*/ 142066 h 211444"/>
                <a:gd name="connsiteX2" fmla="*/ 0 w 289489"/>
                <a:gd name="connsiteY2" fmla="*/ 94419 h 211444"/>
                <a:gd name="connsiteX3" fmla="*/ 78096 w 289489"/>
                <a:gd name="connsiteY3" fmla="*/ 0 h 211444"/>
                <a:gd name="connsiteX4" fmla="*/ 78273 w 289489"/>
                <a:gd name="connsiteY4" fmla="*/ 24764 h 211444"/>
                <a:gd name="connsiteX5" fmla="*/ 92393 w 289489"/>
                <a:gd name="connsiteY5" fmla="*/ 122430 h 211444"/>
                <a:gd name="connsiteX6" fmla="*/ 162994 w 289489"/>
                <a:gd name="connsiteY6" fmla="*/ 161261 h 211444"/>
                <a:gd name="connsiteX7" fmla="*/ 215946 w 289489"/>
                <a:gd name="connsiteY7" fmla="*/ 151847 h 211444"/>
                <a:gd name="connsiteX8" fmla="*/ 288313 w 289489"/>
                <a:gd name="connsiteY8" fmla="*/ 122430 h 211444"/>
                <a:gd name="connsiteX9" fmla="*/ 289489 w 289489"/>
                <a:gd name="connsiteY9" fmla="*/ 130078 h 211444"/>
                <a:gd name="connsiteX10" fmla="*/ 289489 w 289489"/>
                <a:gd name="connsiteY10" fmla="*/ 135962 h 211444"/>
                <a:gd name="connsiteX11" fmla="*/ 96512 w 289489"/>
                <a:gd name="connsiteY11" fmla="*/ 211270 h 211444"/>
                <a:gd name="connsiteX12" fmla="*/ 24145 w 289489"/>
                <a:gd name="connsiteY12" fmla="*/ 181853 h 21144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89489" h="211444" extrusionOk="0">
                  <a:moveTo>
                    <a:pt x="24145" y="181853"/>
                  </a:moveTo>
                  <a:cubicBezTo>
                    <a:pt x="14143" y="172145"/>
                    <a:pt x="7818" y="158907"/>
                    <a:pt x="3994" y="142066"/>
                  </a:cubicBezTo>
                  <a:lnTo>
                    <a:pt x="0" y="94419"/>
                  </a:lnTo>
                  <a:lnTo>
                    <a:pt x="78096" y="0"/>
                  </a:lnTo>
                  <a:lnTo>
                    <a:pt x="78273" y="24764"/>
                  </a:lnTo>
                  <a:cubicBezTo>
                    <a:pt x="76508" y="57712"/>
                    <a:pt x="81803" y="91247"/>
                    <a:pt x="92393" y="122430"/>
                  </a:cubicBezTo>
                  <a:cubicBezTo>
                    <a:pt x="101807" y="148317"/>
                    <a:pt x="125929" y="161261"/>
                    <a:pt x="162994" y="161261"/>
                  </a:cubicBezTo>
                  <a:cubicBezTo>
                    <a:pt x="181234" y="160672"/>
                    <a:pt x="198884" y="157142"/>
                    <a:pt x="215946" y="151847"/>
                  </a:cubicBezTo>
                  <a:cubicBezTo>
                    <a:pt x="240656" y="144198"/>
                    <a:pt x="264779" y="134197"/>
                    <a:pt x="288313" y="122430"/>
                  </a:cubicBezTo>
                  <a:cubicBezTo>
                    <a:pt x="288901" y="124783"/>
                    <a:pt x="289489" y="127725"/>
                    <a:pt x="289489" y="130078"/>
                  </a:cubicBezTo>
                  <a:lnTo>
                    <a:pt x="289489" y="135962"/>
                  </a:lnTo>
                  <a:cubicBezTo>
                    <a:pt x="227125" y="189501"/>
                    <a:pt x="145344" y="208329"/>
                    <a:pt x="96512" y="211270"/>
                  </a:cubicBezTo>
                  <a:cubicBezTo>
                    <a:pt x="69448" y="213035"/>
                    <a:pt x="42972" y="201268"/>
                    <a:pt x="24145" y="18185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1"/>
            <p:cNvSpPr/>
            <p:nvPr/>
          </p:nvSpPr>
          <p:spPr bwMode="auto">
            <a:xfrm rot="8716294">
              <a:off x="3205022" y="3125495"/>
              <a:ext cx="16424" cy="35661"/>
            </a:xfrm>
            <a:custGeom>
              <a:avLst/>
              <a:gdLst>
                <a:gd name="connsiteX0" fmla="*/ 16424 w 16424"/>
                <a:gd name="connsiteY0" fmla="*/ 35661 h 35661"/>
                <a:gd name="connsiteX1" fmla="*/ 0 w 16424"/>
                <a:gd name="connsiteY1" fmla="*/ 19858 h 35661"/>
                <a:gd name="connsiteX2" fmla="*/ 16424 w 16424"/>
                <a:gd name="connsiteY2" fmla="*/ 0 h 356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6424" h="35661" extrusionOk="0">
                  <a:moveTo>
                    <a:pt x="16424" y="35661"/>
                  </a:moveTo>
                  <a:lnTo>
                    <a:pt x="0" y="19858"/>
                  </a:lnTo>
                  <a:lnTo>
                    <a:pt x="1642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2"/>
            <p:cNvSpPr/>
            <p:nvPr/>
          </p:nvSpPr>
          <p:spPr bwMode="auto">
            <a:xfrm rot="8716294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3"/>
            <p:cNvSpPr/>
            <p:nvPr/>
          </p:nvSpPr>
          <p:spPr bwMode="auto">
            <a:xfrm rot="8716294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4"/>
            <p:cNvSpPr/>
            <p:nvPr/>
          </p:nvSpPr>
          <p:spPr bwMode="auto">
            <a:xfrm rot="8716294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5"/>
            <p:cNvSpPr/>
            <p:nvPr/>
          </p:nvSpPr>
          <p:spPr bwMode="auto">
            <a:xfrm rot="8716294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6"/>
            <p:cNvSpPr/>
            <p:nvPr/>
          </p:nvSpPr>
          <p:spPr bwMode="auto">
            <a:xfrm rot="8716294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7"/>
            <p:cNvSpPr/>
            <p:nvPr/>
          </p:nvSpPr>
          <p:spPr bwMode="auto">
            <a:xfrm rot="8716294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8"/>
            <p:cNvSpPr/>
            <p:nvPr/>
          </p:nvSpPr>
          <p:spPr bwMode="auto">
            <a:xfrm rot="8716294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9"/>
            <p:cNvSpPr/>
            <p:nvPr/>
          </p:nvSpPr>
          <p:spPr bwMode="auto">
            <a:xfrm rot="8716294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30"/>
            <p:cNvSpPr/>
            <p:nvPr/>
          </p:nvSpPr>
          <p:spPr bwMode="auto">
            <a:xfrm rot="8716294">
              <a:off x="3209851" y="1424295"/>
              <a:ext cx="209149" cy="250692"/>
            </a:xfrm>
            <a:custGeom>
              <a:avLst/>
              <a:gdLst>
                <a:gd name="connsiteX0" fmla="*/ 147179 w 209149"/>
                <a:gd name="connsiteY0" fmla="*/ 93944 h 250692"/>
                <a:gd name="connsiteX1" fmla="*/ 147179 w 209149"/>
                <a:gd name="connsiteY1" fmla="*/ 77540 h 250692"/>
                <a:gd name="connsiteX2" fmla="*/ 137667 w 209149"/>
                <a:gd name="connsiteY2" fmla="*/ 47580 h 250692"/>
                <a:gd name="connsiteX3" fmla="*/ 123379 w 209149"/>
                <a:gd name="connsiteY3" fmla="*/ 40789 h 250692"/>
                <a:gd name="connsiteX4" fmla="*/ 157117 w 209149"/>
                <a:gd name="connsiteY4" fmla="*/ 0 h 250692"/>
                <a:gd name="connsiteX5" fmla="*/ 165512 w 209149"/>
                <a:gd name="connsiteY5" fmla="*/ 1459 h 250692"/>
                <a:gd name="connsiteX6" fmla="*/ 209149 w 209149"/>
                <a:gd name="connsiteY6" fmla="*/ 84375 h 250692"/>
                <a:gd name="connsiteX7" fmla="*/ 209149 w 209149"/>
                <a:gd name="connsiteY7" fmla="*/ 90299 h 250692"/>
                <a:gd name="connsiteX8" fmla="*/ 0 w 209149"/>
                <a:gd name="connsiteY8" fmla="*/ 250692 h 250692"/>
                <a:gd name="connsiteX9" fmla="*/ 0 w 209149"/>
                <a:gd name="connsiteY9" fmla="*/ 189958 h 250692"/>
                <a:gd name="connsiteX10" fmla="*/ 61066 w 209149"/>
                <a:gd name="connsiteY10" fmla="*/ 116127 h 250692"/>
                <a:gd name="connsiteX11" fmla="*/ 60148 w 209149"/>
                <a:gd name="connsiteY11" fmla="*/ 123562 h 250692"/>
                <a:gd name="connsiteX12" fmla="*/ 60148 w 209149"/>
                <a:gd name="connsiteY12" fmla="*/ 209683 h 2506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0692" extrusionOk="0">
                  <a:moveTo>
                    <a:pt x="147179" y="93944"/>
                  </a:moveTo>
                  <a:lnTo>
                    <a:pt x="147179" y="77540"/>
                  </a:lnTo>
                  <a:cubicBezTo>
                    <a:pt x="147179" y="65237"/>
                    <a:pt x="143648" y="54871"/>
                    <a:pt x="137667" y="47580"/>
                  </a:cubicBezTo>
                  <a:lnTo>
                    <a:pt x="123379" y="40789"/>
                  </a:lnTo>
                  <a:lnTo>
                    <a:pt x="157117" y="0"/>
                  </a:lnTo>
                  <a:lnTo>
                    <a:pt x="165512" y="1459"/>
                  </a:lnTo>
                  <a:cubicBezTo>
                    <a:pt x="193258" y="12950"/>
                    <a:pt x="209149" y="41998"/>
                    <a:pt x="209149" y="84375"/>
                  </a:cubicBezTo>
                  <a:lnTo>
                    <a:pt x="209149" y="90299"/>
                  </a:lnTo>
                  <a:close/>
                  <a:moveTo>
                    <a:pt x="0" y="250692"/>
                  </a:moveTo>
                  <a:lnTo>
                    <a:pt x="0" y="189958"/>
                  </a:lnTo>
                  <a:lnTo>
                    <a:pt x="61066" y="116127"/>
                  </a:lnTo>
                  <a:lnTo>
                    <a:pt x="60148" y="123562"/>
                  </a:lnTo>
                  <a:lnTo>
                    <a:pt x="60148" y="2096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1"/>
            <p:cNvSpPr/>
            <p:nvPr/>
          </p:nvSpPr>
          <p:spPr bwMode="auto">
            <a:xfrm rot="8716294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2"/>
            <p:cNvSpPr/>
            <p:nvPr/>
          </p:nvSpPr>
          <p:spPr bwMode="auto">
            <a:xfrm rot="8716294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3"/>
            <p:cNvSpPr/>
            <p:nvPr/>
          </p:nvSpPr>
          <p:spPr bwMode="auto">
            <a:xfrm rot="8716294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4"/>
            <p:cNvSpPr/>
            <p:nvPr/>
          </p:nvSpPr>
          <p:spPr bwMode="auto">
            <a:xfrm rot="8716294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5"/>
            <p:cNvSpPr/>
            <p:nvPr/>
          </p:nvSpPr>
          <p:spPr bwMode="auto">
            <a:xfrm rot="7484128">
              <a:off x="3207325" y="1725125"/>
              <a:ext cx="156001" cy="194030"/>
            </a:xfrm>
            <a:custGeom>
              <a:avLst/>
              <a:gdLst>
                <a:gd name="connsiteX0" fmla="*/ 42863 w 156001"/>
                <a:gd name="connsiteY0" fmla="*/ 194030 h 194030"/>
                <a:gd name="connsiteX1" fmla="*/ 0 w 156001"/>
                <a:gd name="connsiteY1" fmla="*/ 114286 h 194030"/>
                <a:gd name="connsiteX2" fmla="*/ 11232 w 156001"/>
                <a:gd name="connsiteY2" fmla="*/ 83143 h 194030"/>
                <a:gd name="connsiteX3" fmla="*/ 156000 w 156001"/>
                <a:gd name="connsiteY3" fmla="*/ 0 h 194030"/>
                <a:gd name="connsiteX4" fmla="*/ 156001 w 156001"/>
                <a:gd name="connsiteY4" fmla="*/ 53480 h 194030"/>
                <a:gd name="connsiteX5" fmla="*/ 91208 w 156001"/>
                <a:gd name="connsiteY5" fmla="*/ 53480 h 194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001" h="194030" extrusionOk="0">
                  <a:moveTo>
                    <a:pt x="42863" y="194030"/>
                  </a:moveTo>
                  <a:lnTo>
                    <a:pt x="0" y="114286"/>
                  </a:lnTo>
                  <a:lnTo>
                    <a:pt x="11232" y="83143"/>
                  </a:lnTo>
                  <a:lnTo>
                    <a:pt x="156000" y="0"/>
                  </a:lnTo>
                  <a:lnTo>
                    <a:pt x="156001" y="53480"/>
                  </a:lnTo>
                  <a:lnTo>
                    <a:pt x="91208" y="5348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6"/>
            <p:cNvSpPr/>
            <p:nvPr/>
          </p:nvSpPr>
          <p:spPr bwMode="auto">
            <a:xfrm rot="8716294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7"/>
            <p:cNvSpPr/>
            <p:nvPr/>
          </p:nvSpPr>
          <p:spPr bwMode="auto">
            <a:xfrm rot="8716294">
              <a:off x="3356472" y="1273070"/>
              <a:ext cx="38162" cy="46138"/>
            </a:xfrm>
            <a:custGeom>
              <a:avLst/>
              <a:gdLst>
                <a:gd name="connsiteX0" fmla="*/ 0 w 38162"/>
                <a:gd name="connsiteY0" fmla="*/ 46138 h 46138"/>
                <a:gd name="connsiteX1" fmla="*/ 38162 w 38162"/>
                <a:gd name="connsiteY1" fmla="*/ 0 h 46138"/>
                <a:gd name="connsiteX2" fmla="*/ 35645 w 38162"/>
                <a:gd name="connsiteY2" fmla="*/ 12962 h 46138"/>
                <a:gd name="connsiteX3" fmla="*/ 22710 w 38162"/>
                <a:gd name="connsiteY3" fmla="*/ 32494 h 46138"/>
                <a:gd name="connsiteX4" fmla="*/ 3739 w 38162"/>
                <a:gd name="connsiteY4" fmla="*/ 45372 h 46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162" h="46138" extrusionOk="0">
                  <a:moveTo>
                    <a:pt x="0" y="46138"/>
                  </a:moveTo>
                  <a:lnTo>
                    <a:pt x="38162" y="0"/>
                  </a:lnTo>
                  <a:lnTo>
                    <a:pt x="35645" y="12962"/>
                  </a:lnTo>
                  <a:cubicBezTo>
                    <a:pt x="32771" y="20076"/>
                    <a:pt x="28459" y="26745"/>
                    <a:pt x="22710" y="32494"/>
                  </a:cubicBezTo>
                  <a:cubicBezTo>
                    <a:pt x="17191" y="38013"/>
                    <a:pt x="10753" y="42382"/>
                    <a:pt x="3739" y="4537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8"/>
            <p:cNvSpPr/>
            <p:nvPr/>
          </p:nvSpPr>
          <p:spPr bwMode="auto">
            <a:xfrm rot="8716294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9"/>
            <p:cNvSpPr/>
            <p:nvPr/>
          </p:nvSpPr>
          <p:spPr bwMode="auto">
            <a:xfrm rot="8716294">
              <a:off x="2696175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40"/>
            <p:cNvSpPr/>
            <p:nvPr/>
          </p:nvSpPr>
          <p:spPr bwMode="auto">
            <a:xfrm rot="8716294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1"/>
            <p:cNvSpPr/>
            <p:nvPr/>
          </p:nvSpPr>
          <p:spPr bwMode="auto">
            <a:xfrm rot="8716294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2"/>
            <p:cNvSpPr/>
            <p:nvPr/>
          </p:nvSpPr>
          <p:spPr bwMode="auto">
            <a:xfrm rot="8716294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3"/>
            <p:cNvSpPr/>
            <p:nvPr/>
          </p:nvSpPr>
          <p:spPr bwMode="auto">
            <a:xfrm rot="8716294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4"/>
            <p:cNvSpPr/>
            <p:nvPr/>
          </p:nvSpPr>
          <p:spPr bwMode="auto">
            <a:xfrm rot="8716294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5"/>
            <p:cNvSpPr/>
            <p:nvPr/>
          </p:nvSpPr>
          <p:spPr bwMode="auto">
            <a:xfrm rot="8716294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6"/>
            <p:cNvSpPr/>
            <p:nvPr/>
          </p:nvSpPr>
          <p:spPr bwMode="auto">
            <a:xfrm rot="8716294">
              <a:off x="2985274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7"/>
            <p:cNvSpPr/>
            <p:nvPr/>
          </p:nvSpPr>
          <p:spPr bwMode="auto">
            <a:xfrm rot="8716294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8"/>
            <p:cNvSpPr/>
            <p:nvPr/>
          </p:nvSpPr>
          <p:spPr bwMode="auto">
            <a:xfrm rot="8716294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9"/>
            <p:cNvSpPr/>
            <p:nvPr/>
          </p:nvSpPr>
          <p:spPr bwMode="auto">
            <a:xfrm rot="8716294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50"/>
            <p:cNvSpPr/>
            <p:nvPr/>
          </p:nvSpPr>
          <p:spPr bwMode="auto">
            <a:xfrm rot="8716294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1"/>
            <p:cNvSpPr/>
            <p:nvPr/>
          </p:nvSpPr>
          <p:spPr bwMode="auto">
            <a:xfrm rot="7484128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2"/>
            <p:cNvSpPr/>
            <p:nvPr/>
          </p:nvSpPr>
          <p:spPr bwMode="auto"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3"/>
            <p:cNvSpPr/>
            <p:nvPr/>
          </p:nvSpPr>
          <p:spPr bwMode="auto">
            <a:xfrm rot="8716294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4"/>
            <p:cNvSpPr/>
            <p:nvPr/>
          </p:nvSpPr>
          <p:spPr bwMode="auto">
            <a:xfrm rot="8716294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5"/>
            <p:cNvSpPr/>
            <p:nvPr/>
          </p:nvSpPr>
          <p:spPr bwMode="auto">
            <a:xfrm rot="8716294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6"/>
            <p:cNvSpPr/>
            <p:nvPr/>
          </p:nvSpPr>
          <p:spPr bwMode="auto">
            <a:xfrm rot="8716294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7"/>
            <p:cNvSpPr/>
            <p:nvPr/>
          </p:nvSpPr>
          <p:spPr bwMode="auto">
            <a:xfrm rot="8716294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8"/>
            <p:cNvSpPr/>
            <p:nvPr/>
          </p:nvSpPr>
          <p:spPr bwMode="auto">
            <a:xfrm rot="8716294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9"/>
            <p:cNvSpPr/>
            <p:nvPr/>
          </p:nvSpPr>
          <p:spPr bwMode="auto">
            <a:xfrm rot="8716294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60"/>
            <p:cNvSpPr/>
            <p:nvPr/>
          </p:nvSpPr>
          <p:spPr bwMode="auto">
            <a:xfrm rot="8716294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1"/>
            <p:cNvSpPr/>
            <p:nvPr/>
          </p:nvSpPr>
          <p:spPr bwMode="auto">
            <a:xfrm rot="8716294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2"/>
            <p:cNvSpPr/>
            <p:nvPr/>
          </p:nvSpPr>
          <p:spPr bwMode="auto">
            <a:xfrm rot="8716294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3"/>
            <p:cNvSpPr/>
            <p:nvPr/>
          </p:nvSpPr>
          <p:spPr bwMode="auto">
            <a:xfrm rot="8716294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4"/>
            <p:cNvSpPr/>
            <p:nvPr/>
          </p:nvSpPr>
          <p:spPr bwMode="auto">
            <a:xfrm rot="8716294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5"/>
            <p:cNvSpPr/>
            <p:nvPr/>
          </p:nvSpPr>
          <p:spPr bwMode="auto">
            <a:xfrm rot="8716294">
              <a:off x="2766336" y="910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6"/>
            <p:cNvSpPr/>
            <p:nvPr/>
          </p:nvSpPr>
          <p:spPr bwMode="auto">
            <a:xfrm rot="8716294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7"/>
            <p:cNvSpPr/>
            <p:nvPr/>
          </p:nvSpPr>
          <p:spPr bwMode="auto">
            <a:xfrm rot="8716294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8"/>
            <p:cNvSpPr/>
            <p:nvPr/>
          </p:nvSpPr>
          <p:spPr bwMode="auto">
            <a:xfrm rot="8716294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9"/>
            <p:cNvSpPr/>
            <p:nvPr/>
          </p:nvSpPr>
          <p:spPr bwMode="auto">
            <a:xfrm rot="8716294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70"/>
            <p:cNvSpPr/>
            <p:nvPr/>
          </p:nvSpPr>
          <p:spPr bwMode="auto">
            <a:xfrm rot="7484128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1"/>
            <p:cNvSpPr/>
            <p:nvPr/>
          </p:nvSpPr>
          <p:spPr bwMode="auto"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2"/>
            <p:cNvSpPr/>
            <p:nvPr/>
          </p:nvSpPr>
          <p:spPr bwMode="auto">
            <a:xfrm rot="8716294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3"/>
            <p:cNvSpPr/>
            <p:nvPr/>
          </p:nvSpPr>
          <p:spPr bwMode="auto">
            <a:xfrm rot="8716294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4"/>
            <p:cNvSpPr/>
            <p:nvPr/>
          </p:nvSpPr>
          <p:spPr bwMode="auto">
            <a:xfrm rot="8716294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5"/>
            <p:cNvSpPr/>
            <p:nvPr/>
          </p:nvSpPr>
          <p:spPr bwMode="auto">
            <a:xfrm rot="8716294">
              <a:off x="2940014" y="-28690"/>
              <a:ext cx="88663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6"/>
            <p:cNvSpPr/>
            <p:nvPr/>
          </p:nvSpPr>
          <p:spPr bwMode="auto"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7"/>
            <p:cNvSpPr/>
            <p:nvPr/>
          </p:nvSpPr>
          <p:spPr bwMode="auto">
            <a:xfrm rot="8716294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8"/>
            <p:cNvSpPr/>
            <p:nvPr/>
          </p:nvSpPr>
          <p:spPr bwMode="auto">
            <a:xfrm rot="8716294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9"/>
            <p:cNvSpPr/>
            <p:nvPr/>
          </p:nvSpPr>
          <p:spPr bwMode="auto">
            <a:xfrm rot="8716294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80"/>
            <p:cNvSpPr/>
            <p:nvPr/>
          </p:nvSpPr>
          <p:spPr bwMode="auto">
            <a:xfrm rot="8716294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1"/>
            <p:cNvSpPr/>
            <p:nvPr/>
          </p:nvSpPr>
          <p:spPr bwMode="auto">
            <a:xfrm rot="8716294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2"/>
            <p:cNvSpPr/>
            <p:nvPr/>
          </p:nvSpPr>
          <p:spPr bwMode="auto">
            <a:xfrm rot="8716294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3"/>
            <p:cNvSpPr/>
            <p:nvPr/>
          </p:nvSpPr>
          <p:spPr bwMode="auto">
            <a:xfrm rot="8716294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4"/>
            <p:cNvSpPr/>
            <p:nvPr/>
          </p:nvSpPr>
          <p:spPr bwMode="auto">
            <a:xfrm rot="8716294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5"/>
            <p:cNvSpPr/>
            <p:nvPr/>
          </p:nvSpPr>
          <p:spPr bwMode="auto">
            <a:xfrm rot="8716294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6"/>
            <p:cNvSpPr/>
            <p:nvPr/>
          </p:nvSpPr>
          <p:spPr bwMode="auto">
            <a:xfrm rot="8716294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7"/>
            <p:cNvSpPr/>
            <p:nvPr/>
          </p:nvSpPr>
          <p:spPr bwMode="auto">
            <a:xfrm rot="8716294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8"/>
            <p:cNvSpPr/>
            <p:nvPr/>
          </p:nvSpPr>
          <p:spPr bwMode="auto">
            <a:xfrm rot="8716294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9"/>
            <p:cNvSpPr/>
            <p:nvPr/>
          </p:nvSpPr>
          <p:spPr bwMode="auto">
            <a:xfrm rot="8716294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90"/>
            <p:cNvSpPr/>
            <p:nvPr/>
          </p:nvSpPr>
          <p:spPr bwMode="auto">
            <a:xfrm rot="7484128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1"/>
            <p:cNvSpPr/>
            <p:nvPr/>
          </p:nvSpPr>
          <p:spPr bwMode="auto"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2"/>
            <p:cNvSpPr/>
            <p:nvPr/>
          </p:nvSpPr>
          <p:spPr bwMode="auto">
            <a:xfrm rot="8716294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3"/>
            <p:cNvSpPr/>
            <p:nvPr/>
          </p:nvSpPr>
          <p:spPr bwMode="auto">
            <a:xfrm rot="8716294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4"/>
            <p:cNvSpPr/>
            <p:nvPr/>
          </p:nvSpPr>
          <p:spPr bwMode="auto">
            <a:xfrm rot="8716294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5"/>
            <p:cNvSpPr/>
            <p:nvPr/>
          </p:nvSpPr>
          <p:spPr bwMode="auto">
            <a:xfrm rot="8716294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6"/>
            <p:cNvSpPr/>
            <p:nvPr/>
          </p:nvSpPr>
          <p:spPr bwMode="auto">
            <a:xfrm rot="8716294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7"/>
            <p:cNvSpPr/>
            <p:nvPr/>
          </p:nvSpPr>
          <p:spPr bwMode="auto">
            <a:xfrm rot="8716294">
              <a:off x="2479312" y="3420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8"/>
            <p:cNvSpPr/>
            <p:nvPr/>
          </p:nvSpPr>
          <p:spPr bwMode="auto">
            <a:xfrm rot="8716294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9"/>
            <p:cNvSpPr/>
            <p:nvPr/>
          </p:nvSpPr>
          <p:spPr bwMode="auto">
            <a:xfrm rot="8716294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100"/>
            <p:cNvSpPr/>
            <p:nvPr/>
          </p:nvSpPr>
          <p:spPr bwMode="auto">
            <a:xfrm rot="8716294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1"/>
            <p:cNvSpPr/>
            <p:nvPr/>
          </p:nvSpPr>
          <p:spPr bwMode="auto">
            <a:xfrm rot="8716294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2"/>
            <p:cNvSpPr/>
            <p:nvPr/>
          </p:nvSpPr>
          <p:spPr bwMode="auto">
            <a:xfrm rot="8716294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3"/>
            <p:cNvSpPr/>
            <p:nvPr/>
          </p:nvSpPr>
          <p:spPr bwMode="auto">
            <a:xfrm rot="8716294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4"/>
            <p:cNvSpPr/>
            <p:nvPr/>
          </p:nvSpPr>
          <p:spPr bwMode="auto">
            <a:xfrm rot="8716294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5"/>
            <p:cNvSpPr/>
            <p:nvPr/>
          </p:nvSpPr>
          <p:spPr bwMode="auto">
            <a:xfrm rot="8716294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6"/>
            <p:cNvSpPr/>
            <p:nvPr/>
          </p:nvSpPr>
          <p:spPr bwMode="auto">
            <a:xfrm rot="8716294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7"/>
            <p:cNvSpPr/>
            <p:nvPr/>
          </p:nvSpPr>
          <p:spPr bwMode="auto">
            <a:xfrm rot="8716294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8"/>
            <p:cNvSpPr/>
            <p:nvPr/>
          </p:nvSpPr>
          <p:spPr bwMode="auto">
            <a:xfrm rot="8716294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9"/>
            <p:cNvSpPr/>
            <p:nvPr/>
          </p:nvSpPr>
          <p:spPr bwMode="auto">
            <a:xfrm rot="7484128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10"/>
            <p:cNvSpPr/>
            <p:nvPr/>
          </p:nvSpPr>
          <p:spPr bwMode="auto"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1"/>
            <p:cNvSpPr/>
            <p:nvPr/>
          </p:nvSpPr>
          <p:spPr bwMode="auto">
            <a:xfrm rot="8716294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2"/>
            <p:cNvSpPr/>
            <p:nvPr/>
          </p:nvSpPr>
          <p:spPr bwMode="auto">
            <a:xfrm rot="8716294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3"/>
            <p:cNvSpPr/>
            <p:nvPr/>
          </p:nvSpPr>
          <p:spPr bwMode="auto">
            <a:xfrm rot="8716294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4"/>
            <p:cNvSpPr/>
            <p:nvPr/>
          </p:nvSpPr>
          <p:spPr bwMode="auto">
            <a:xfrm rot="8716294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5"/>
            <p:cNvSpPr/>
            <p:nvPr/>
          </p:nvSpPr>
          <p:spPr bwMode="auto">
            <a:xfrm rot="8716294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 extrusionOk="0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6"/>
            <p:cNvSpPr/>
            <p:nvPr/>
          </p:nvSpPr>
          <p:spPr bwMode="auto">
            <a:xfrm rot="8716294">
              <a:off x="2608589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7"/>
            <p:cNvSpPr/>
            <p:nvPr/>
          </p:nvSpPr>
          <p:spPr bwMode="auto">
            <a:xfrm rot="8716294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8"/>
            <p:cNvSpPr/>
            <p:nvPr/>
          </p:nvSpPr>
          <p:spPr bwMode="auto">
            <a:xfrm rot="8716294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9"/>
            <p:cNvSpPr/>
            <p:nvPr/>
          </p:nvSpPr>
          <p:spPr bwMode="auto">
            <a:xfrm rot="8716294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20"/>
            <p:cNvSpPr/>
            <p:nvPr/>
          </p:nvSpPr>
          <p:spPr bwMode="auto">
            <a:xfrm rot="8716294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1"/>
            <p:cNvSpPr/>
            <p:nvPr/>
          </p:nvSpPr>
          <p:spPr bwMode="auto">
            <a:xfrm rot="8716294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2"/>
            <p:cNvSpPr/>
            <p:nvPr/>
          </p:nvSpPr>
          <p:spPr bwMode="auto">
            <a:xfrm rot="8716294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3"/>
            <p:cNvSpPr/>
            <p:nvPr/>
          </p:nvSpPr>
          <p:spPr bwMode="auto">
            <a:xfrm rot="8716294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4"/>
            <p:cNvSpPr/>
            <p:nvPr/>
          </p:nvSpPr>
          <p:spPr bwMode="auto">
            <a:xfrm rot="8716294">
              <a:off x="2989368" y="3839999"/>
              <a:ext cx="209149" cy="253771"/>
            </a:xfrm>
            <a:custGeom>
              <a:avLst/>
              <a:gdLst>
                <a:gd name="connsiteX0" fmla="*/ 147179 w 209149"/>
                <a:gd name="connsiteY0" fmla="*/ 97023 h 253771"/>
                <a:gd name="connsiteX1" fmla="*/ 147179 w 209149"/>
                <a:gd name="connsiteY1" fmla="*/ 80620 h 253771"/>
                <a:gd name="connsiteX2" fmla="*/ 113460 w 209149"/>
                <a:gd name="connsiteY2" fmla="*/ 39154 h 253771"/>
                <a:gd name="connsiteX3" fmla="*/ 104592 w 209149"/>
                <a:gd name="connsiteY3" fmla="*/ 42082 h 253771"/>
                <a:gd name="connsiteX4" fmla="*/ 139399 w 209149"/>
                <a:gd name="connsiteY4" fmla="*/ 0 h 253771"/>
                <a:gd name="connsiteX5" fmla="*/ 165512 w 209149"/>
                <a:gd name="connsiteY5" fmla="*/ 4538 h 253771"/>
                <a:gd name="connsiteX6" fmla="*/ 209149 w 209149"/>
                <a:gd name="connsiteY6" fmla="*/ 87454 h 253771"/>
                <a:gd name="connsiteX7" fmla="*/ 209149 w 209149"/>
                <a:gd name="connsiteY7" fmla="*/ 93378 h 253771"/>
                <a:gd name="connsiteX8" fmla="*/ 0 w 209149"/>
                <a:gd name="connsiteY8" fmla="*/ 253771 h 253771"/>
                <a:gd name="connsiteX9" fmla="*/ 0 w 209149"/>
                <a:gd name="connsiteY9" fmla="*/ 168537 h 253771"/>
                <a:gd name="connsiteX10" fmla="*/ 65782 w 209149"/>
                <a:gd name="connsiteY10" fmla="*/ 89005 h 253771"/>
                <a:gd name="connsiteX11" fmla="*/ 64377 w 209149"/>
                <a:gd name="connsiteY11" fmla="*/ 92403 h 253771"/>
                <a:gd name="connsiteX12" fmla="*/ 60148 w 209149"/>
                <a:gd name="connsiteY12" fmla="*/ 126641 h 253771"/>
                <a:gd name="connsiteX13" fmla="*/ 60148 w 209149"/>
                <a:gd name="connsiteY13" fmla="*/ 212762 h 253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09149" h="253771" extrusionOk="0">
                  <a:moveTo>
                    <a:pt x="147179" y="97023"/>
                  </a:moveTo>
                  <a:lnTo>
                    <a:pt x="147179" y="80620"/>
                  </a:lnTo>
                  <a:cubicBezTo>
                    <a:pt x="147179" y="56013"/>
                    <a:pt x="133054" y="39154"/>
                    <a:pt x="113460" y="39154"/>
                  </a:cubicBezTo>
                  <a:lnTo>
                    <a:pt x="104592" y="42082"/>
                  </a:lnTo>
                  <a:lnTo>
                    <a:pt x="139399" y="0"/>
                  </a:lnTo>
                  <a:lnTo>
                    <a:pt x="165512" y="4538"/>
                  </a:lnTo>
                  <a:cubicBezTo>
                    <a:pt x="193258" y="16029"/>
                    <a:pt x="209149" y="45077"/>
                    <a:pt x="209149" y="87454"/>
                  </a:cubicBezTo>
                  <a:lnTo>
                    <a:pt x="209149" y="93378"/>
                  </a:lnTo>
                  <a:close/>
                  <a:moveTo>
                    <a:pt x="0" y="253771"/>
                  </a:moveTo>
                  <a:lnTo>
                    <a:pt x="0" y="168537"/>
                  </a:lnTo>
                  <a:lnTo>
                    <a:pt x="65782" y="89005"/>
                  </a:lnTo>
                  <a:lnTo>
                    <a:pt x="64377" y="92403"/>
                  </a:lnTo>
                  <a:cubicBezTo>
                    <a:pt x="61657" y="102890"/>
                    <a:pt x="60148" y="114452"/>
                    <a:pt x="60148" y="126641"/>
                  </a:cubicBezTo>
                  <a:lnTo>
                    <a:pt x="60148" y="21276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5"/>
            <p:cNvSpPr/>
            <p:nvPr/>
          </p:nvSpPr>
          <p:spPr bwMode="auto">
            <a:xfrm rot="8716294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6"/>
            <p:cNvSpPr/>
            <p:nvPr/>
          </p:nvSpPr>
          <p:spPr bwMode="auto">
            <a:xfrm rot="8716294">
              <a:off x="2660553" y="36793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7"/>
            <p:cNvSpPr/>
            <p:nvPr/>
          </p:nvSpPr>
          <p:spPr bwMode="auto">
            <a:xfrm rot="8716294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8"/>
            <p:cNvSpPr/>
            <p:nvPr/>
          </p:nvSpPr>
          <p:spPr bwMode="auto">
            <a:xfrm rot="8716294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29"/>
            <p:cNvSpPr/>
            <p:nvPr/>
          </p:nvSpPr>
          <p:spPr bwMode="auto">
            <a:xfrm rot="7484128">
              <a:off x="2986722" y="4140706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19423 w 156000"/>
                <a:gd name="connsiteY2" fmla="*/ 62274 h 195873"/>
                <a:gd name="connsiteX3" fmla="*/ 1278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19423" y="62274"/>
                  </a:lnTo>
                  <a:lnTo>
                    <a:pt x="1278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30"/>
            <p:cNvSpPr/>
            <p:nvPr/>
          </p:nvSpPr>
          <p:spPr bwMode="auto">
            <a:xfrm rot="8716294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1"/>
            <p:cNvSpPr/>
            <p:nvPr/>
          </p:nvSpPr>
          <p:spPr bwMode="auto">
            <a:xfrm rot="8716294">
              <a:off x="3136327" y="3677877"/>
              <a:ext cx="62210" cy="70771"/>
            </a:xfrm>
            <a:custGeom>
              <a:avLst/>
              <a:gdLst>
                <a:gd name="connsiteX0" fmla="*/ 0 w 62210"/>
                <a:gd name="connsiteY0" fmla="*/ 69343 h 70771"/>
                <a:gd name="connsiteX1" fmla="*/ 57354 w 62210"/>
                <a:gd name="connsiteY1" fmla="*/ 0 h 70771"/>
                <a:gd name="connsiteX2" fmla="*/ 62210 w 62210"/>
                <a:gd name="connsiteY2" fmla="*/ 11557 h 70771"/>
                <a:gd name="connsiteX3" fmla="*/ 44963 w 62210"/>
                <a:gd name="connsiteY3" fmla="*/ 53294 h 70771"/>
                <a:gd name="connsiteX4" fmla="*/ 3570 w 62210"/>
                <a:gd name="connsiteY4" fmla="*/ 70771 h 70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2210" h="70771" extrusionOk="0">
                  <a:moveTo>
                    <a:pt x="0" y="69343"/>
                  </a:moveTo>
                  <a:lnTo>
                    <a:pt x="57354" y="0"/>
                  </a:lnTo>
                  <a:lnTo>
                    <a:pt x="62210" y="11557"/>
                  </a:lnTo>
                  <a:cubicBezTo>
                    <a:pt x="62210" y="26619"/>
                    <a:pt x="56461" y="41796"/>
                    <a:pt x="44963" y="53294"/>
                  </a:cubicBezTo>
                  <a:cubicBezTo>
                    <a:pt x="33925" y="64332"/>
                    <a:pt x="19208" y="70771"/>
                    <a:pt x="3570" y="7077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2"/>
            <p:cNvSpPr/>
            <p:nvPr/>
          </p:nvSpPr>
          <p:spPr bwMode="auto">
            <a:xfrm rot="8716294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3"/>
            <p:cNvSpPr/>
            <p:nvPr/>
          </p:nvSpPr>
          <p:spPr bwMode="auto">
            <a:xfrm rot="8716294">
              <a:off x="2922791" y="4750051"/>
              <a:ext cx="209149" cy="251506"/>
            </a:xfrm>
            <a:custGeom>
              <a:avLst/>
              <a:gdLst>
                <a:gd name="connsiteX0" fmla="*/ 147179 w 209149"/>
                <a:gd name="connsiteY0" fmla="*/ 94758 h 251506"/>
                <a:gd name="connsiteX1" fmla="*/ 147179 w 209149"/>
                <a:gd name="connsiteY1" fmla="*/ 78354 h 251506"/>
                <a:gd name="connsiteX2" fmla="*/ 137667 w 209149"/>
                <a:gd name="connsiteY2" fmla="*/ 48394 h 251506"/>
                <a:gd name="connsiteX3" fmla="*/ 119535 w 209149"/>
                <a:gd name="connsiteY3" fmla="*/ 39776 h 251506"/>
                <a:gd name="connsiteX4" fmla="*/ 152434 w 209149"/>
                <a:gd name="connsiteY4" fmla="*/ 0 h 251506"/>
                <a:gd name="connsiteX5" fmla="*/ 165512 w 209149"/>
                <a:gd name="connsiteY5" fmla="*/ 2273 h 251506"/>
                <a:gd name="connsiteX6" fmla="*/ 209149 w 209149"/>
                <a:gd name="connsiteY6" fmla="*/ 85189 h 251506"/>
                <a:gd name="connsiteX7" fmla="*/ 209149 w 209149"/>
                <a:gd name="connsiteY7" fmla="*/ 91113 h 251506"/>
                <a:gd name="connsiteX8" fmla="*/ 0 w 209149"/>
                <a:gd name="connsiteY8" fmla="*/ 251506 h 251506"/>
                <a:gd name="connsiteX9" fmla="*/ 0 w 209149"/>
                <a:gd name="connsiteY9" fmla="*/ 184297 h 251506"/>
                <a:gd name="connsiteX10" fmla="*/ 62006 w 209149"/>
                <a:gd name="connsiteY10" fmla="*/ 109330 h 251506"/>
                <a:gd name="connsiteX11" fmla="*/ 60148 w 209149"/>
                <a:gd name="connsiteY11" fmla="*/ 124376 h 251506"/>
                <a:gd name="connsiteX12" fmla="*/ 60148 w 209149"/>
                <a:gd name="connsiteY12" fmla="*/ 210497 h 2515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09149" h="251506" extrusionOk="0">
                  <a:moveTo>
                    <a:pt x="147179" y="94758"/>
                  </a:moveTo>
                  <a:lnTo>
                    <a:pt x="147179" y="78354"/>
                  </a:lnTo>
                  <a:cubicBezTo>
                    <a:pt x="147179" y="66051"/>
                    <a:pt x="143648" y="55685"/>
                    <a:pt x="137667" y="48394"/>
                  </a:cubicBezTo>
                  <a:lnTo>
                    <a:pt x="119535" y="39776"/>
                  </a:lnTo>
                  <a:lnTo>
                    <a:pt x="152434" y="0"/>
                  </a:lnTo>
                  <a:lnTo>
                    <a:pt x="165512" y="2273"/>
                  </a:lnTo>
                  <a:cubicBezTo>
                    <a:pt x="193258" y="13764"/>
                    <a:pt x="209149" y="42812"/>
                    <a:pt x="209149" y="85189"/>
                  </a:cubicBezTo>
                  <a:lnTo>
                    <a:pt x="209149" y="91113"/>
                  </a:lnTo>
                  <a:close/>
                  <a:moveTo>
                    <a:pt x="0" y="251506"/>
                  </a:moveTo>
                  <a:lnTo>
                    <a:pt x="0" y="184297"/>
                  </a:lnTo>
                  <a:lnTo>
                    <a:pt x="62006" y="109330"/>
                  </a:lnTo>
                  <a:lnTo>
                    <a:pt x="60148" y="124376"/>
                  </a:lnTo>
                  <a:lnTo>
                    <a:pt x="60148" y="21049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4"/>
            <p:cNvSpPr/>
            <p:nvPr/>
          </p:nvSpPr>
          <p:spPr bwMode="auto">
            <a:xfrm rot="8716294">
              <a:off x="2876298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5"/>
            <p:cNvSpPr/>
            <p:nvPr/>
          </p:nvSpPr>
          <p:spPr bwMode="auto">
            <a:xfrm rot="8716294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6"/>
            <p:cNvSpPr/>
            <p:nvPr/>
          </p:nvSpPr>
          <p:spPr bwMode="auto">
            <a:xfrm rot="8716294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7"/>
            <p:cNvSpPr/>
            <p:nvPr/>
          </p:nvSpPr>
          <p:spPr bwMode="auto">
            <a:xfrm rot="8716294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38"/>
            <p:cNvSpPr/>
            <p:nvPr/>
          </p:nvSpPr>
          <p:spPr bwMode="auto">
            <a:xfrm rot="8716294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39"/>
            <p:cNvSpPr/>
            <p:nvPr/>
          </p:nvSpPr>
          <p:spPr bwMode="auto">
            <a:xfrm rot="8716294">
              <a:off x="3081353" y="4514214"/>
              <a:ext cx="36672" cy="44337"/>
            </a:xfrm>
            <a:custGeom>
              <a:avLst/>
              <a:gdLst>
                <a:gd name="connsiteX0" fmla="*/ 0 w 36672"/>
                <a:gd name="connsiteY0" fmla="*/ 44337 h 44337"/>
                <a:gd name="connsiteX1" fmla="*/ 36672 w 36672"/>
                <a:gd name="connsiteY1" fmla="*/ 0 h 44337"/>
                <a:gd name="connsiteX2" fmla="*/ 36672 w 36672"/>
                <a:gd name="connsiteY2" fmla="*/ 29833 h 443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672" h="44337" extrusionOk="0">
                  <a:moveTo>
                    <a:pt x="0" y="44337"/>
                  </a:moveTo>
                  <a:lnTo>
                    <a:pt x="36672" y="0"/>
                  </a:lnTo>
                  <a:lnTo>
                    <a:pt x="36672" y="298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40"/>
            <p:cNvSpPr/>
            <p:nvPr/>
          </p:nvSpPr>
          <p:spPr bwMode="auto">
            <a:xfrm rot="8716294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1"/>
            <p:cNvSpPr/>
            <p:nvPr/>
          </p:nvSpPr>
          <p:spPr bwMode="auto">
            <a:xfrm rot="8716294">
              <a:off x="2879209" y="433901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22587 h 195874"/>
                <a:gd name="connsiteX5" fmla="*/ 18682 w 203847"/>
                <a:gd name="connsiteY5" fmla="*/ 0 h 195874"/>
                <a:gd name="connsiteX6" fmla="*/ 203847 w 203847"/>
                <a:gd name="connsiteY6" fmla="*/ 0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22587"/>
                  </a:lnTo>
                  <a:lnTo>
                    <a:pt x="18682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2"/>
            <p:cNvSpPr/>
            <p:nvPr/>
          </p:nvSpPr>
          <p:spPr bwMode="auto">
            <a:xfrm rot="8716294">
              <a:off x="3061023" y="4621510"/>
              <a:ext cx="34902" cy="75779"/>
            </a:xfrm>
            <a:custGeom>
              <a:avLst/>
              <a:gdLst>
                <a:gd name="connsiteX0" fmla="*/ 34902 w 34902"/>
                <a:gd name="connsiteY0" fmla="*/ 75779 h 75779"/>
                <a:gd name="connsiteX1" fmla="*/ 0 w 34902"/>
                <a:gd name="connsiteY1" fmla="*/ 42198 h 75779"/>
                <a:gd name="connsiteX2" fmla="*/ 34902 w 34902"/>
                <a:gd name="connsiteY2" fmla="*/ 0 h 757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4902" h="75779" extrusionOk="0">
                  <a:moveTo>
                    <a:pt x="34902" y="75779"/>
                  </a:moveTo>
                  <a:lnTo>
                    <a:pt x="0" y="42198"/>
                  </a:lnTo>
                  <a:lnTo>
                    <a:pt x="3490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3"/>
            <p:cNvSpPr/>
            <p:nvPr/>
          </p:nvSpPr>
          <p:spPr bwMode="auto">
            <a:xfrm rot="8716294">
              <a:off x="2857348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4"/>
            <p:cNvSpPr/>
            <p:nvPr/>
          </p:nvSpPr>
          <p:spPr bwMode="auto">
            <a:xfrm rot="8716294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5"/>
            <p:cNvSpPr/>
            <p:nvPr/>
          </p:nvSpPr>
          <p:spPr bwMode="auto">
            <a:xfrm rot="8716294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6"/>
            <p:cNvSpPr/>
            <p:nvPr/>
          </p:nvSpPr>
          <p:spPr bwMode="auto">
            <a:xfrm rot="8716294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7"/>
            <p:cNvSpPr/>
            <p:nvPr/>
          </p:nvSpPr>
          <p:spPr bwMode="auto">
            <a:xfrm rot="8716294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48"/>
            <p:cNvSpPr/>
            <p:nvPr/>
          </p:nvSpPr>
          <p:spPr bwMode="auto">
            <a:xfrm rot="8716294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49"/>
            <p:cNvSpPr/>
            <p:nvPr/>
          </p:nvSpPr>
          <p:spPr bwMode="auto">
            <a:xfrm rot="8716294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50"/>
            <p:cNvSpPr/>
            <p:nvPr/>
          </p:nvSpPr>
          <p:spPr bwMode="auto">
            <a:xfrm rot="8716294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1"/>
            <p:cNvSpPr/>
            <p:nvPr/>
          </p:nvSpPr>
          <p:spPr bwMode="auto">
            <a:xfrm rot="8716294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2"/>
            <p:cNvSpPr/>
            <p:nvPr/>
          </p:nvSpPr>
          <p:spPr bwMode="auto">
            <a:xfrm rot="8716294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3"/>
            <p:cNvSpPr/>
            <p:nvPr/>
          </p:nvSpPr>
          <p:spPr bwMode="auto">
            <a:xfrm rot="8716294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4"/>
            <p:cNvSpPr/>
            <p:nvPr/>
          </p:nvSpPr>
          <p:spPr bwMode="auto">
            <a:xfrm rot="8716294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5"/>
            <p:cNvSpPr/>
            <p:nvPr/>
          </p:nvSpPr>
          <p:spPr bwMode="auto">
            <a:xfrm rot="8716294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6"/>
            <p:cNvSpPr/>
            <p:nvPr/>
          </p:nvSpPr>
          <p:spPr bwMode="auto">
            <a:xfrm rot="8716294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7"/>
            <p:cNvSpPr/>
            <p:nvPr/>
          </p:nvSpPr>
          <p:spPr bwMode="auto">
            <a:xfrm rot="7484128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58"/>
            <p:cNvSpPr/>
            <p:nvPr/>
          </p:nvSpPr>
          <p:spPr bwMode="auto"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59"/>
            <p:cNvSpPr/>
            <p:nvPr/>
          </p:nvSpPr>
          <p:spPr bwMode="auto">
            <a:xfrm rot="8716294">
              <a:off x="2607613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60"/>
            <p:cNvSpPr/>
            <p:nvPr/>
          </p:nvSpPr>
          <p:spPr bwMode="auto">
            <a:xfrm rot="8716294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1"/>
            <p:cNvSpPr/>
            <p:nvPr/>
          </p:nvSpPr>
          <p:spPr bwMode="auto">
            <a:xfrm rot="8716294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2"/>
            <p:cNvSpPr/>
            <p:nvPr/>
          </p:nvSpPr>
          <p:spPr bwMode="auto">
            <a:xfrm rot="8716294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3"/>
            <p:cNvSpPr/>
            <p:nvPr/>
          </p:nvSpPr>
          <p:spPr bwMode="auto">
            <a:xfrm rot="8716294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4"/>
            <p:cNvSpPr/>
            <p:nvPr/>
          </p:nvSpPr>
          <p:spPr bwMode="auto">
            <a:xfrm rot="8716294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5"/>
            <p:cNvSpPr/>
            <p:nvPr/>
          </p:nvSpPr>
          <p:spPr bwMode="auto">
            <a:xfrm rot="8716294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6"/>
            <p:cNvSpPr/>
            <p:nvPr/>
          </p:nvSpPr>
          <p:spPr bwMode="auto">
            <a:xfrm rot="8716294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7"/>
            <p:cNvSpPr/>
            <p:nvPr/>
          </p:nvSpPr>
          <p:spPr bwMode="auto">
            <a:xfrm rot="8716294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68"/>
            <p:cNvSpPr/>
            <p:nvPr/>
          </p:nvSpPr>
          <p:spPr bwMode="auto">
            <a:xfrm rot="8716294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69"/>
            <p:cNvSpPr/>
            <p:nvPr/>
          </p:nvSpPr>
          <p:spPr bwMode="auto">
            <a:xfrm rot="8716294">
              <a:off x="1700012" y="15404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70"/>
            <p:cNvSpPr/>
            <p:nvPr/>
          </p:nvSpPr>
          <p:spPr bwMode="auto">
            <a:xfrm rot="8716294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1"/>
            <p:cNvSpPr/>
            <p:nvPr/>
          </p:nvSpPr>
          <p:spPr bwMode="auto">
            <a:xfrm rot="8716294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172"/>
            <p:cNvSpPr/>
            <p:nvPr/>
          </p:nvSpPr>
          <p:spPr bwMode="auto">
            <a:xfrm rot="8716294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173"/>
            <p:cNvSpPr/>
            <p:nvPr/>
          </p:nvSpPr>
          <p:spPr bwMode="auto">
            <a:xfrm rot="8716294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174"/>
            <p:cNvSpPr/>
            <p:nvPr/>
          </p:nvSpPr>
          <p:spPr bwMode="auto">
            <a:xfrm rot="8716294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175"/>
            <p:cNvSpPr/>
            <p:nvPr/>
          </p:nvSpPr>
          <p:spPr bwMode="auto">
            <a:xfrm rot="8716294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176"/>
            <p:cNvSpPr/>
            <p:nvPr/>
          </p:nvSpPr>
          <p:spPr bwMode="auto">
            <a:xfrm rot="7484128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177"/>
            <p:cNvSpPr/>
            <p:nvPr/>
          </p:nvSpPr>
          <p:spPr bwMode="auto"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178"/>
            <p:cNvSpPr/>
            <p:nvPr/>
          </p:nvSpPr>
          <p:spPr bwMode="auto">
            <a:xfrm rot="8716294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179"/>
            <p:cNvSpPr/>
            <p:nvPr/>
          </p:nvSpPr>
          <p:spPr bwMode="auto">
            <a:xfrm rot="8716294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180"/>
            <p:cNvSpPr/>
            <p:nvPr/>
          </p:nvSpPr>
          <p:spPr bwMode="auto">
            <a:xfrm rot="8716294">
              <a:off x="2089395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181"/>
            <p:cNvSpPr/>
            <p:nvPr/>
          </p:nvSpPr>
          <p:spPr bwMode="auto">
            <a:xfrm rot="8716294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182"/>
            <p:cNvSpPr/>
            <p:nvPr/>
          </p:nvSpPr>
          <p:spPr bwMode="auto">
            <a:xfrm rot="8716294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183"/>
            <p:cNvSpPr/>
            <p:nvPr/>
          </p:nvSpPr>
          <p:spPr bwMode="auto">
            <a:xfrm rot="8716294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184"/>
            <p:cNvSpPr/>
            <p:nvPr/>
          </p:nvSpPr>
          <p:spPr bwMode="auto">
            <a:xfrm rot="8716294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185"/>
            <p:cNvSpPr/>
            <p:nvPr/>
          </p:nvSpPr>
          <p:spPr bwMode="auto">
            <a:xfrm rot="8716294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186"/>
            <p:cNvSpPr/>
            <p:nvPr/>
          </p:nvSpPr>
          <p:spPr bwMode="auto">
            <a:xfrm rot="8716294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187"/>
            <p:cNvSpPr/>
            <p:nvPr/>
          </p:nvSpPr>
          <p:spPr bwMode="auto">
            <a:xfrm rot="8716294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188"/>
            <p:cNvSpPr/>
            <p:nvPr/>
          </p:nvSpPr>
          <p:spPr bwMode="auto">
            <a:xfrm rot="8716294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189"/>
            <p:cNvSpPr/>
            <p:nvPr/>
          </p:nvSpPr>
          <p:spPr bwMode="auto">
            <a:xfrm rot="8716294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190"/>
            <p:cNvSpPr/>
            <p:nvPr/>
          </p:nvSpPr>
          <p:spPr bwMode="auto">
            <a:xfrm rot="8716294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191"/>
            <p:cNvSpPr/>
            <p:nvPr/>
          </p:nvSpPr>
          <p:spPr bwMode="auto">
            <a:xfrm rot="8716294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192"/>
            <p:cNvSpPr/>
            <p:nvPr/>
          </p:nvSpPr>
          <p:spPr bwMode="auto">
            <a:xfrm rot="8716294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193"/>
            <p:cNvSpPr/>
            <p:nvPr/>
          </p:nvSpPr>
          <p:spPr bwMode="auto">
            <a:xfrm rot="8716294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194"/>
            <p:cNvSpPr/>
            <p:nvPr/>
          </p:nvSpPr>
          <p:spPr bwMode="auto">
            <a:xfrm rot="8716294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195"/>
            <p:cNvSpPr/>
            <p:nvPr/>
          </p:nvSpPr>
          <p:spPr bwMode="auto">
            <a:xfrm rot="7484128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196"/>
            <p:cNvSpPr/>
            <p:nvPr/>
          </p:nvSpPr>
          <p:spPr bwMode="auto"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197"/>
            <p:cNvSpPr/>
            <p:nvPr/>
          </p:nvSpPr>
          <p:spPr bwMode="auto">
            <a:xfrm rot="8716294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198"/>
            <p:cNvSpPr/>
            <p:nvPr/>
          </p:nvSpPr>
          <p:spPr bwMode="auto">
            <a:xfrm rot="8716294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199"/>
            <p:cNvSpPr/>
            <p:nvPr/>
          </p:nvSpPr>
          <p:spPr bwMode="auto">
            <a:xfrm rot="8716294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200"/>
            <p:cNvSpPr/>
            <p:nvPr/>
          </p:nvSpPr>
          <p:spPr bwMode="auto">
            <a:xfrm rot="8716294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201"/>
            <p:cNvSpPr/>
            <p:nvPr/>
          </p:nvSpPr>
          <p:spPr bwMode="auto">
            <a:xfrm rot="8716294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202"/>
            <p:cNvSpPr/>
            <p:nvPr/>
          </p:nvSpPr>
          <p:spPr bwMode="auto">
            <a:xfrm rot="8716294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203"/>
            <p:cNvSpPr/>
            <p:nvPr/>
          </p:nvSpPr>
          <p:spPr bwMode="auto">
            <a:xfrm rot="8716294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204"/>
            <p:cNvSpPr/>
            <p:nvPr/>
          </p:nvSpPr>
          <p:spPr bwMode="auto">
            <a:xfrm rot="8716294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205"/>
            <p:cNvSpPr/>
            <p:nvPr/>
          </p:nvSpPr>
          <p:spPr bwMode="auto">
            <a:xfrm rot="8716294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 extrusionOk="0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206"/>
            <p:cNvSpPr/>
            <p:nvPr/>
          </p:nvSpPr>
          <p:spPr bwMode="auto">
            <a:xfrm rot="8716294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 extrusionOk="0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207"/>
            <p:cNvSpPr/>
            <p:nvPr/>
          </p:nvSpPr>
          <p:spPr bwMode="auto">
            <a:xfrm rot="8716294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208"/>
            <p:cNvSpPr/>
            <p:nvPr/>
          </p:nvSpPr>
          <p:spPr bwMode="auto">
            <a:xfrm rot="8716294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 extrusionOk="0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209"/>
            <p:cNvSpPr/>
            <p:nvPr/>
          </p:nvSpPr>
          <p:spPr bwMode="auto">
            <a:xfrm rot="8716294">
              <a:off x="1699771" y="-2013"/>
              <a:ext cx="260638" cy="104391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 extrusionOk="0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210"/>
            <p:cNvSpPr/>
            <p:nvPr/>
          </p:nvSpPr>
          <p:spPr bwMode="auto">
            <a:xfrm rot="8716294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211"/>
            <p:cNvSpPr/>
            <p:nvPr/>
          </p:nvSpPr>
          <p:spPr bwMode="auto">
            <a:xfrm rot="7484128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212"/>
            <p:cNvSpPr/>
            <p:nvPr/>
          </p:nvSpPr>
          <p:spPr bwMode="auto"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213"/>
            <p:cNvSpPr/>
            <p:nvPr/>
          </p:nvSpPr>
          <p:spPr bwMode="auto">
            <a:xfrm rot="8716294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 extrusionOk="0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214"/>
            <p:cNvSpPr/>
            <p:nvPr/>
          </p:nvSpPr>
          <p:spPr bwMode="auto">
            <a:xfrm rot="8716294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215"/>
            <p:cNvSpPr/>
            <p:nvPr/>
          </p:nvSpPr>
          <p:spPr bwMode="auto">
            <a:xfrm rot="8716294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216"/>
            <p:cNvSpPr/>
            <p:nvPr/>
          </p:nvSpPr>
          <p:spPr bwMode="auto">
            <a:xfrm rot="8716294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217"/>
            <p:cNvSpPr/>
            <p:nvPr/>
          </p:nvSpPr>
          <p:spPr bwMode="auto">
            <a:xfrm rot="8716294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218"/>
            <p:cNvSpPr/>
            <p:nvPr/>
          </p:nvSpPr>
          <p:spPr bwMode="auto">
            <a:xfrm rot="8716294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219"/>
            <p:cNvSpPr/>
            <p:nvPr/>
          </p:nvSpPr>
          <p:spPr bwMode="auto">
            <a:xfrm rot="8716294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220"/>
            <p:cNvSpPr/>
            <p:nvPr/>
          </p:nvSpPr>
          <p:spPr bwMode="auto">
            <a:xfrm rot="8716294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221"/>
            <p:cNvSpPr/>
            <p:nvPr/>
          </p:nvSpPr>
          <p:spPr bwMode="auto">
            <a:xfrm rot="8716294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222"/>
            <p:cNvSpPr/>
            <p:nvPr/>
          </p:nvSpPr>
          <p:spPr bwMode="auto">
            <a:xfrm rot="8716294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223"/>
            <p:cNvSpPr/>
            <p:nvPr/>
          </p:nvSpPr>
          <p:spPr bwMode="auto">
            <a:xfrm rot="8716294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224"/>
            <p:cNvSpPr/>
            <p:nvPr/>
          </p:nvSpPr>
          <p:spPr bwMode="auto">
            <a:xfrm rot="8716294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225"/>
            <p:cNvSpPr/>
            <p:nvPr/>
          </p:nvSpPr>
          <p:spPr bwMode="auto">
            <a:xfrm rot="8716294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226"/>
            <p:cNvSpPr/>
            <p:nvPr/>
          </p:nvSpPr>
          <p:spPr bwMode="auto">
            <a:xfrm rot="8716294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227"/>
            <p:cNvSpPr/>
            <p:nvPr/>
          </p:nvSpPr>
          <p:spPr bwMode="auto">
            <a:xfrm rot="7484128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228"/>
            <p:cNvSpPr/>
            <p:nvPr/>
          </p:nvSpPr>
          <p:spPr bwMode="auto"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229"/>
            <p:cNvSpPr/>
            <p:nvPr/>
          </p:nvSpPr>
          <p:spPr bwMode="auto">
            <a:xfrm rot="8716294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230"/>
            <p:cNvSpPr/>
            <p:nvPr/>
          </p:nvSpPr>
          <p:spPr bwMode="auto">
            <a:xfrm rot="8716294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231"/>
            <p:cNvSpPr/>
            <p:nvPr/>
          </p:nvSpPr>
          <p:spPr bwMode="auto">
            <a:xfrm rot="8716294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232"/>
            <p:cNvSpPr/>
            <p:nvPr/>
          </p:nvSpPr>
          <p:spPr bwMode="auto">
            <a:xfrm rot="8716294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233"/>
            <p:cNvSpPr/>
            <p:nvPr/>
          </p:nvSpPr>
          <p:spPr bwMode="auto">
            <a:xfrm rot="8716294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234"/>
            <p:cNvSpPr/>
            <p:nvPr/>
          </p:nvSpPr>
          <p:spPr bwMode="auto">
            <a:xfrm rot="8716294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235"/>
            <p:cNvSpPr/>
            <p:nvPr/>
          </p:nvSpPr>
          <p:spPr bwMode="auto">
            <a:xfrm rot="8716294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236"/>
            <p:cNvSpPr/>
            <p:nvPr/>
          </p:nvSpPr>
          <p:spPr bwMode="auto">
            <a:xfrm rot="8716294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237"/>
            <p:cNvSpPr/>
            <p:nvPr/>
          </p:nvSpPr>
          <p:spPr bwMode="auto">
            <a:xfrm rot="8716294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238"/>
            <p:cNvSpPr/>
            <p:nvPr/>
          </p:nvSpPr>
          <p:spPr bwMode="auto">
            <a:xfrm rot="8716294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239"/>
            <p:cNvSpPr/>
            <p:nvPr/>
          </p:nvSpPr>
          <p:spPr bwMode="auto">
            <a:xfrm rot="8716294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240"/>
            <p:cNvSpPr/>
            <p:nvPr/>
          </p:nvSpPr>
          <p:spPr bwMode="auto">
            <a:xfrm rot="8716294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241"/>
            <p:cNvSpPr/>
            <p:nvPr/>
          </p:nvSpPr>
          <p:spPr bwMode="auto">
            <a:xfrm rot="8716294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242"/>
            <p:cNvSpPr/>
            <p:nvPr/>
          </p:nvSpPr>
          <p:spPr bwMode="auto">
            <a:xfrm rot="8716294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243"/>
            <p:cNvSpPr/>
            <p:nvPr/>
          </p:nvSpPr>
          <p:spPr bwMode="auto">
            <a:xfrm rot="8716294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244"/>
            <p:cNvSpPr/>
            <p:nvPr/>
          </p:nvSpPr>
          <p:spPr bwMode="auto">
            <a:xfrm rot="8716294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245"/>
            <p:cNvSpPr/>
            <p:nvPr/>
          </p:nvSpPr>
          <p:spPr bwMode="auto">
            <a:xfrm rot="8716294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246"/>
            <p:cNvSpPr/>
            <p:nvPr/>
          </p:nvSpPr>
          <p:spPr bwMode="auto">
            <a:xfrm rot="7484128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247"/>
            <p:cNvSpPr/>
            <p:nvPr/>
          </p:nvSpPr>
          <p:spPr bwMode="auto"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248"/>
            <p:cNvSpPr/>
            <p:nvPr/>
          </p:nvSpPr>
          <p:spPr bwMode="auto">
            <a:xfrm rot="8716294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249"/>
            <p:cNvSpPr/>
            <p:nvPr/>
          </p:nvSpPr>
          <p:spPr bwMode="auto">
            <a:xfrm rot="8716294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250"/>
            <p:cNvSpPr/>
            <p:nvPr/>
          </p:nvSpPr>
          <p:spPr bwMode="auto">
            <a:xfrm rot="8716294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251"/>
            <p:cNvSpPr/>
            <p:nvPr/>
          </p:nvSpPr>
          <p:spPr bwMode="auto">
            <a:xfrm rot="8716294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252"/>
            <p:cNvSpPr/>
            <p:nvPr/>
          </p:nvSpPr>
          <p:spPr bwMode="auto">
            <a:xfrm rot="8716294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 extrusionOk="0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253"/>
            <p:cNvSpPr/>
            <p:nvPr/>
          </p:nvSpPr>
          <p:spPr bwMode="auto">
            <a:xfrm rot="8716294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 extrusionOk="0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254"/>
            <p:cNvSpPr/>
            <p:nvPr/>
          </p:nvSpPr>
          <p:spPr bwMode="auto">
            <a:xfrm rot="8716294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 extrusionOk="0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255"/>
            <p:cNvSpPr/>
            <p:nvPr/>
          </p:nvSpPr>
          <p:spPr bwMode="auto">
            <a:xfrm rot="8716294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 extrusionOk="0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256"/>
            <p:cNvSpPr/>
            <p:nvPr/>
          </p:nvSpPr>
          <p:spPr bwMode="auto">
            <a:xfrm rot="8716294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 extrusionOk="0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257"/>
            <p:cNvSpPr/>
            <p:nvPr/>
          </p:nvSpPr>
          <p:spPr bwMode="auto">
            <a:xfrm rot="8716294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258"/>
            <p:cNvSpPr/>
            <p:nvPr/>
          </p:nvSpPr>
          <p:spPr bwMode="auto">
            <a:xfrm rot="8716294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259"/>
            <p:cNvSpPr/>
            <p:nvPr/>
          </p:nvSpPr>
          <p:spPr bwMode="auto">
            <a:xfrm rot="8716294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 extrusionOk="0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260"/>
            <p:cNvSpPr/>
            <p:nvPr/>
          </p:nvSpPr>
          <p:spPr bwMode="auto">
            <a:xfrm rot="8716294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261"/>
            <p:cNvSpPr/>
            <p:nvPr/>
          </p:nvSpPr>
          <p:spPr bwMode="auto">
            <a:xfrm rot="8716294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 extrusionOk="0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262"/>
            <p:cNvSpPr/>
            <p:nvPr/>
          </p:nvSpPr>
          <p:spPr bwMode="auto">
            <a:xfrm rot="8716294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263"/>
            <p:cNvSpPr/>
            <p:nvPr/>
          </p:nvSpPr>
          <p:spPr bwMode="auto">
            <a:xfrm rot="8716294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264"/>
            <p:cNvSpPr/>
            <p:nvPr/>
          </p:nvSpPr>
          <p:spPr bwMode="auto">
            <a:xfrm rot="8716294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265"/>
            <p:cNvSpPr/>
            <p:nvPr/>
          </p:nvSpPr>
          <p:spPr bwMode="auto">
            <a:xfrm rot="8716294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266"/>
            <p:cNvSpPr/>
            <p:nvPr/>
          </p:nvSpPr>
          <p:spPr bwMode="auto">
            <a:xfrm rot="8716294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267"/>
            <p:cNvSpPr/>
            <p:nvPr/>
          </p:nvSpPr>
          <p:spPr bwMode="auto">
            <a:xfrm rot="8716294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268"/>
            <p:cNvSpPr/>
            <p:nvPr/>
          </p:nvSpPr>
          <p:spPr bwMode="auto">
            <a:xfrm rot="8716294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69"/>
            <p:cNvSpPr/>
            <p:nvPr/>
          </p:nvSpPr>
          <p:spPr bwMode="auto">
            <a:xfrm rot="8716294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70"/>
            <p:cNvSpPr/>
            <p:nvPr/>
          </p:nvSpPr>
          <p:spPr bwMode="auto">
            <a:xfrm rot="8716294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71"/>
            <p:cNvSpPr/>
            <p:nvPr/>
          </p:nvSpPr>
          <p:spPr bwMode="auto">
            <a:xfrm rot="8716294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72"/>
            <p:cNvSpPr/>
            <p:nvPr/>
          </p:nvSpPr>
          <p:spPr bwMode="auto">
            <a:xfrm rot="8716294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73"/>
            <p:cNvSpPr/>
            <p:nvPr/>
          </p:nvSpPr>
          <p:spPr bwMode="auto">
            <a:xfrm rot="8716294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74"/>
            <p:cNvSpPr/>
            <p:nvPr/>
          </p:nvSpPr>
          <p:spPr bwMode="auto">
            <a:xfrm rot="8716294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75"/>
            <p:cNvSpPr/>
            <p:nvPr/>
          </p:nvSpPr>
          <p:spPr bwMode="auto">
            <a:xfrm rot="8716294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76"/>
            <p:cNvSpPr/>
            <p:nvPr/>
          </p:nvSpPr>
          <p:spPr bwMode="auto">
            <a:xfrm rot="8716294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77"/>
            <p:cNvSpPr/>
            <p:nvPr/>
          </p:nvSpPr>
          <p:spPr bwMode="auto">
            <a:xfrm rot="8716294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78"/>
            <p:cNvSpPr/>
            <p:nvPr/>
          </p:nvSpPr>
          <p:spPr bwMode="auto">
            <a:xfrm rot="7484128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79"/>
            <p:cNvSpPr/>
            <p:nvPr/>
          </p:nvSpPr>
          <p:spPr bwMode="auto">
            <a:xfrm rot="13089394">
              <a:off x="1995029" y="39022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80"/>
            <p:cNvSpPr/>
            <p:nvPr/>
          </p:nvSpPr>
          <p:spPr bwMode="auto">
            <a:xfrm rot="8716294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81"/>
            <p:cNvSpPr/>
            <p:nvPr/>
          </p:nvSpPr>
          <p:spPr bwMode="auto">
            <a:xfrm rot="8716294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82"/>
            <p:cNvSpPr/>
            <p:nvPr/>
          </p:nvSpPr>
          <p:spPr bwMode="auto">
            <a:xfrm rot="8716294">
              <a:off x="1885563" y="36372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83"/>
            <p:cNvSpPr/>
            <p:nvPr/>
          </p:nvSpPr>
          <p:spPr bwMode="auto">
            <a:xfrm rot="8716294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84"/>
            <p:cNvSpPr/>
            <p:nvPr/>
          </p:nvSpPr>
          <p:spPr bwMode="auto">
            <a:xfrm rot="8716294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85"/>
            <p:cNvSpPr/>
            <p:nvPr/>
          </p:nvSpPr>
          <p:spPr bwMode="auto">
            <a:xfrm rot="8716294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86"/>
            <p:cNvSpPr/>
            <p:nvPr/>
          </p:nvSpPr>
          <p:spPr bwMode="auto">
            <a:xfrm rot="8716294">
              <a:off x="1785943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87"/>
            <p:cNvSpPr/>
            <p:nvPr/>
          </p:nvSpPr>
          <p:spPr bwMode="auto">
            <a:xfrm rot="8716294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88"/>
            <p:cNvSpPr/>
            <p:nvPr/>
          </p:nvSpPr>
          <p:spPr bwMode="auto">
            <a:xfrm rot="8716294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89"/>
            <p:cNvSpPr/>
            <p:nvPr/>
          </p:nvSpPr>
          <p:spPr bwMode="auto">
            <a:xfrm rot="8716294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90"/>
            <p:cNvSpPr/>
            <p:nvPr/>
          </p:nvSpPr>
          <p:spPr bwMode="auto">
            <a:xfrm rot="8716294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91"/>
            <p:cNvSpPr/>
            <p:nvPr/>
          </p:nvSpPr>
          <p:spPr bwMode="auto">
            <a:xfrm rot="8716294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92"/>
            <p:cNvSpPr/>
            <p:nvPr/>
          </p:nvSpPr>
          <p:spPr bwMode="auto">
            <a:xfrm rot="8716294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93"/>
            <p:cNvSpPr/>
            <p:nvPr/>
          </p:nvSpPr>
          <p:spPr bwMode="auto">
            <a:xfrm rot="8716294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94"/>
            <p:cNvSpPr/>
            <p:nvPr/>
          </p:nvSpPr>
          <p:spPr bwMode="auto">
            <a:xfrm rot="8716294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95"/>
            <p:cNvSpPr/>
            <p:nvPr/>
          </p:nvSpPr>
          <p:spPr bwMode="auto">
            <a:xfrm rot="8716294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96"/>
            <p:cNvSpPr/>
            <p:nvPr/>
          </p:nvSpPr>
          <p:spPr bwMode="auto">
            <a:xfrm rot="8716294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97"/>
            <p:cNvSpPr/>
            <p:nvPr/>
          </p:nvSpPr>
          <p:spPr bwMode="auto">
            <a:xfrm rot="7484128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298"/>
            <p:cNvSpPr/>
            <p:nvPr/>
          </p:nvSpPr>
          <p:spPr bwMode="auto"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299"/>
            <p:cNvSpPr/>
            <p:nvPr/>
          </p:nvSpPr>
          <p:spPr bwMode="auto">
            <a:xfrm rot="8716294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300"/>
            <p:cNvSpPr/>
            <p:nvPr/>
          </p:nvSpPr>
          <p:spPr bwMode="auto">
            <a:xfrm rot="8716294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301"/>
            <p:cNvSpPr/>
            <p:nvPr/>
          </p:nvSpPr>
          <p:spPr bwMode="auto">
            <a:xfrm rot="8716294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302"/>
            <p:cNvSpPr/>
            <p:nvPr/>
          </p:nvSpPr>
          <p:spPr bwMode="auto">
            <a:xfrm rot="8716294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303"/>
            <p:cNvSpPr/>
            <p:nvPr/>
          </p:nvSpPr>
          <p:spPr bwMode="auto">
            <a:xfrm rot="8716294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304"/>
            <p:cNvSpPr/>
            <p:nvPr/>
          </p:nvSpPr>
          <p:spPr bwMode="auto">
            <a:xfrm rot="8716294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305"/>
            <p:cNvSpPr/>
            <p:nvPr/>
          </p:nvSpPr>
          <p:spPr bwMode="auto">
            <a:xfrm rot="8716294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306"/>
            <p:cNvSpPr/>
            <p:nvPr/>
          </p:nvSpPr>
          <p:spPr bwMode="auto">
            <a:xfrm rot="8716294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307"/>
            <p:cNvSpPr/>
            <p:nvPr/>
          </p:nvSpPr>
          <p:spPr bwMode="auto">
            <a:xfrm rot="8716294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308"/>
            <p:cNvSpPr/>
            <p:nvPr/>
          </p:nvSpPr>
          <p:spPr bwMode="auto">
            <a:xfrm rot="8716294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309"/>
            <p:cNvSpPr/>
            <p:nvPr/>
          </p:nvSpPr>
          <p:spPr bwMode="auto">
            <a:xfrm rot="8716294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310"/>
            <p:cNvSpPr/>
            <p:nvPr/>
          </p:nvSpPr>
          <p:spPr bwMode="auto">
            <a:xfrm rot="8716294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311"/>
            <p:cNvSpPr/>
            <p:nvPr/>
          </p:nvSpPr>
          <p:spPr bwMode="auto">
            <a:xfrm rot="8716294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312"/>
            <p:cNvSpPr/>
            <p:nvPr/>
          </p:nvSpPr>
          <p:spPr bwMode="auto">
            <a:xfrm rot="8716294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313"/>
            <p:cNvSpPr/>
            <p:nvPr/>
          </p:nvSpPr>
          <p:spPr bwMode="auto">
            <a:xfrm rot="8716294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314"/>
            <p:cNvSpPr/>
            <p:nvPr/>
          </p:nvSpPr>
          <p:spPr bwMode="auto">
            <a:xfrm rot="8716294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315"/>
            <p:cNvSpPr/>
            <p:nvPr/>
          </p:nvSpPr>
          <p:spPr bwMode="auto">
            <a:xfrm rot="8716294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316"/>
            <p:cNvSpPr/>
            <p:nvPr/>
          </p:nvSpPr>
          <p:spPr bwMode="auto">
            <a:xfrm rot="7484128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317"/>
            <p:cNvSpPr/>
            <p:nvPr/>
          </p:nvSpPr>
          <p:spPr bwMode="auto"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318"/>
            <p:cNvSpPr/>
            <p:nvPr/>
          </p:nvSpPr>
          <p:spPr bwMode="auto">
            <a:xfrm rot="8716294">
              <a:off x="1517258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319"/>
            <p:cNvSpPr/>
            <p:nvPr/>
          </p:nvSpPr>
          <p:spPr bwMode="auto">
            <a:xfrm rot="8716294">
              <a:off x="1465454" y="16279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320"/>
            <p:cNvSpPr/>
            <p:nvPr/>
          </p:nvSpPr>
          <p:spPr bwMode="auto">
            <a:xfrm rot="8716294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321"/>
            <p:cNvSpPr/>
            <p:nvPr/>
          </p:nvSpPr>
          <p:spPr bwMode="auto">
            <a:xfrm rot="8716294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322"/>
            <p:cNvSpPr/>
            <p:nvPr/>
          </p:nvSpPr>
          <p:spPr bwMode="auto">
            <a:xfrm rot="8716294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323"/>
            <p:cNvSpPr/>
            <p:nvPr/>
          </p:nvSpPr>
          <p:spPr bwMode="auto">
            <a:xfrm rot="8716294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324"/>
            <p:cNvSpPr/>
            <p:nvPr/>
          </p:nvSpPr>
          <p:spPr bwMode="auto">
            <a:xfrm rot="8716294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325"/>
            <p:cNvSpPr/>
            <p:nvPr/>
          </p:nvSpPr>
          <p:spPr bwMode="auto">
            <a:xfrm rot="8716294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326"/>
            <p:cNvSpPr/>
            <p:nvPr/>
          </p:nvSpPr>
          <p:spPr bwMode="auto">
            <a:xfrm rot="8716294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327"/>
            <p:cNvSpPr/>
            <p:nvPr/>
          </p:nvSpPr>
          <p:spPr bwMode="auto">
            <a:xfrm rot="8716294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328"/>
            <p:cNvSpPr/>
            <p:nvPr/>
          </p:nvSpPr>
          <p:spPr bwMode="auto">
            <a:xfrm rot="8716294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329"/>
            <p:cNvSpPr/>
            <p:nvPr/>
          </p:nvSpPr>
          <p:spPr bwMode="auto">
            <a:xfrm rot="8716294">
              <a:off x="920811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330"/>
            <p:cNvSpPr/>
            <p:nvPr/>
          </p:nvSpPr>
          <p:spPr bwMode="auto">
            <a:xfrm rot="8716294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331"/>
            <p:cNvSpPr/>
            <p:nvPr/>
          </p:nvSpPr>
          <p:spPr bwMode="auto">
            <a:xfrm rot="8716294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332"/>
            <p:cNvSpPr/>
            <p:nvPr/>
          </p:nvSpPr>
          <p:spPr bwMode="auto">
            <a:xfrm rot="8716294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333"/>
            <p:cNvSpPr/>
            <p:nvPr/>
          </p:nvSpPr>
          <p:spPr bwMode="auto">
            <a:xfrm rot="8716294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334"/>
            <p:cNvSpPr/>
            <p:nvPr/>
          </p:nvSpPr>
          <p:spPr bwMode="auto">
            <a:xfrm rot="8716294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335"/>
            <p:cNvSpPr/>
            <p:nvPr/>
          </p:nvSpPr>
          <p:spPr bwMode="auto">
            <a:xfrm rot="7484128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336"/>
            <p:cNvSpPr/>
            <p:nvPr/>
          </p:nvSpPr>
          <p:spPr bwMode="auto"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337"/>
            <p:cNvSpPr/>
            <p:nvPr/>
          </p:nvSpPr>
          <p:spPr bwMode="auto">
            <a:xfrm rot="8716294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338"/>
            <p:cNvSpPr/>
            <p:nvPr/>
          </p:nvSpPr>
          <p:spPr bwMode="auto">
            <a:xfrm rot="8716294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339"/>
            <p:cNvSpPr/>
            <p:nvPr/>
          </p:nvSpPr>
          <p:spPr bwMode="auto">
            <a:xfrm rot="8716294">
              <a:off x="999041" y="9984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340"/>
            <p:cNvSpPr/>
            <p:nvPr/>
          </p:nvSpPr>
          <p:spPr bwMode="auto">
            <a:xfrm rot="8716294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341"/>
            <p:cNvSpPr/>
            <p:nvPr/>
          </p:nvSpPr>
          <p:spPr bwMode="auto">
            <a:xfrm rot="8716294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342"/>
            <p:cNvSpPr/>
            <p:nvPr/>
          </p:nvSpPr>
          <p:spPr bwMode="auto">
            <a:xfrm rot="8716294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343"/>
            <p:cNvSpPr/>
            <p:nvPr/>
          </p:nvSpPr>
          <p:spPr bwMode="auto">
            <a:xfrm rot="8716294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344"/>
            <p:cNvSpPr/>
            <p:nvPr/>
          </p:nvSpPr>
          <p:spPr bwMode="auto">
            <a:xfrm rot="8716294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345"/>
            <p:cNvSpPr/>
            <p:nvPr/>
          </p:nvSpPr>
          <p:spPr bwMode="auto">
            <a:xfrm rot="8716294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346"/>
            <p:cNvSpPr/>
            <p:nvPr/>
          </p:nvSpPr>
          <p:spPr bwMode="auto">
            <a:xfrm rot="8716294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347"/>
            <p:cNvSpPr/>
            <p:nvPr/>
          </p:nvSpPr>
          <p:spPr bwMode="auto">
            <a:xfrm rot="8716294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348"/>
            <p:cNvSpPr/>
            <p:nvPr/>
          </p:nvSpPr>
          <p:spPr bwMode="auto">
            <a:xfrm rot="8716294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349"/>
            <p:cNvSpPr/>
            <p:nvPr/>
          </p:nvSpPr>
          <p:spPr bwMode="auto">
            <a:xfrm rot="8716294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350"/>
            <p:cNvSpPr/>
            <p:nvPr/>
          </p:nvSpPr>
          <p:spPr bwMode="auto">
            <a:xfrm rot="8716294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351"/>
            <p:cNvSpPr/>
            <p:nvPr/>
          </p:nvSpPr>
          <p:spPr bwMode="auto">
            <a:xfrm rot="8716294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352"/>
            <p:cNvSpPr/>
            <p:nvPr/>
          </p:nvSpPr>
          <p:spPr bwMode="auto">
            <a:xfrm rot="8716294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353"/>
            <p:cNvSpPr/>
            <p:nvPr/>
          </p:nvSpPr>
          <p:spPr bwMode="auto">
            <a:xfrm rot="8716294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354"/>
            <p:cNvSpPr/>
            <p:nvPr/>
          </p:nvSpPr>
          <p:spPr bwMode="auto">
            <a:xfrm rot="7484128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355"/>
            <p:cNvSpPr/>
            <p:nvPr/>
          </p:nvSpPr>
          <p:spPr bwMode="auto"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356"/>
            <p:cNvSpPr/>
            <p:nvPr/>
          </p:nvSpPr>
          <p:spPr bwMode="auto">
            <a:xfrm rot="8716294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357"/>
            <p:cNvSpPr/>
            <p:nvPr/>
          </p:nvSpPr>
          <p:spPr bwMode="auto">
            <a:xfrm rot="8716294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358"/>
            <p:cNvSpPr/>
            <p:nvPr/>
          </p:nvSpPr>
          <p:spPr bwMode="auto">
            <a:xfrm rot="8716294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359"/>
            <p:cNvSpPr/>
            <p:nvPr/>
          </p:nvSpPr>
          <p:spPr bwMode="auto">
            <a:xfrm rot="8716294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360"/>
            <p:cNvSpPr/>
            <p:nvPr/>
          </p:nvSpPr>
          <p:spPr bwMode="auto">
            <a:xfrm rot="8716294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361"/>
            <p:cNvSpPr/>
            <p:nvPr/>
          </p:nvSpPr>
          <p:spPr bwMode="auto">
            <a:xfrm rot="8716294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362"/>
            <p:cNvSpPr/>
            <p:nvPr/>
          </p:nvSpPr>
          <p:spPr bwMode="auto">
            <a:xfrm rot="8716294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363"/>
            <p:cNvSpPr/>
            <p:nvPr/>
          </p:nvSpPr>
          <p:spPr bwMode="auto">
            <a:xfrm rot="8716294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364"/>
            <p:cNvSpPr/>
            <p:nvPr/>
          </p:nvSpPr>
          <p:spPr bwMode="auto">
            <a:xfrm rot="8716294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365"/>
            <p:cNvSpPr/>
            <p:nvPr/>
          </p:nvSpPr>
          <p:spPr bwMode="auto">
            <a:xfrm rot="8716294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366"/>
            <p:cNvSpPr/>
            <p:nvPr/>
          </p:nvSpPr>
          <p:spPr bwMode="auto">
            <a:xfrm rot="7484128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367"/>
            <p:cNvSpPr/>
            <p:nvPr/>
          </p:nvSpPr>
          <p:spPr bwMode="auto"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 extrusionOk="0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368"/>
            <p:cNvSpPr/>
            <p:nvPr/>
          </p:nvSpPr>
          <p:spPr bwMode="auto">
            <a:xfrm rot="8716294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369"/>
            <p:cNvSpPr/>
            <p:nvPr/>
          </p:nvSpPr>
          <p:spPr bwMode="auto">
            <a:xfrm rot="8716294">
              <a:off x="3237162" y="360980"/>
              <a:ext cx="203847" cy="195873"/>
            </a:xfrm>
            <a:custGeom>
              <a:avLst/>
              <a:gdLst>
                <a:gd name="connsiteX0" fmla="*/ 90710 w 203847"/>
                <a:gd name="connsiteY0" fmla="*/ 195873 h 195873"/>
                <a:gd name="connsiteX1" fmla="*/ 47847 w 203847"/>
                <a:gd name="connsiteY1" fmla="*/ 116129 h 195873"/>
                <a:gd name="connsiteX2" fmla="*/ 69777 w 203847"/>
                <a:gd name="connsiteY2" fmla="*/ 55323 h 195873"/>
                <a:gd name="connsiteX3" fmla="*/ 0 w 203847"/>
                <a:gd name="connsiteY3" fmla="*/ 55323 h 195873"/>
                <a:gd name="connsiteX4" fmla="*/ 0 w 203847"/>
                <a:gd name="connsiteY4" fmla="*/ 52719 h 195873"/>
                <a:gd name="connsiteX5" fmla="*/ 43605 w 203847"/>
                <a:gd name="connsiteY5" fmla="*/ 0 h 195873"/>
                <a:gd name="connsiteX6" fmla="*/ 203847 w 203847"/>
                <a:gd name="connsiteY6" fmla="*/ 0 h 195873"/>
                <a:gd name="connsiteX7" fmla="*/ 203847 w 203847"/>
                <a:gd name="connsiteY7" fmla="*/ 55323 h 195873"/>
                <a:gd name="connsiteX8" fmla="*/ 139055 w 203847"/>
                <a:gd name="connsiteY8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3" extrusionOk="0">
                  <a:moveTo>
                    <a:pt x="90710" y="195873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52719"/>
                  </a:lnTo>
                  <a:lnTo>
                    <a:pt x="43605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370"/>
            <p:cNvSpPr/>
            <p:nvPr/>
          </p:nvSpPr>
          <p:spPr bwMode="auto">
            <a:xfrm rot="8716294">
              <a:off x="3189574" y="231224"/>
              <a:ext cx="290249" cy="221341"/>
            </a:xfrm>
            <a:custGeom>
              <a:avLst/>
              <a:gdLst>
                <a:gd name="connsiteX0" fmla="*/ 24905 w 290249"/>
                <a:gd name="connsiteY0" fmla="*/ 191751 h 221342"/>
                <a:gd name="connsiteX1" fmla="*/ 4754 w 290249"/>
                <a:gd name="connsiteY1" fmla="*/ 151964 h 221342"/>
                <a:gd name="connsiteX2" fmla="*/ 0 w 290249"/>
                <a:gd name="connsiteY2" fmla="*/ 95252 h 221342"/>
                <a:gd name="connsiteX3" fmla="*/ 78785 w 290249"/>
                <a:gd name="connsiteY3" fmla="*/ 0 h 221342"/>
                <a:gd name="connsiteX4" fmla="*/ 79033 w 290249"/>
                <a:gd name="connsiteY4" fmla="*/ 34662 h 221342"/>
                <a:gd name="connsiteX5" fmla="*/ 93153 w 290249"/>
                <a:gd name="connsiteY5" fmla="*/ 132328 h 221342"/>
                <a:gd name="connsiteX6" fmla="*/ 163754 w 290249"/>
                <a:gd name="connsiteY6" fmla="*/ 171159 h 221342"/>
                <a:gd name="connsiteX7" fmla="*/ 216706 w 290249"/>
                <a:gd name="connsiteY7" fmla="*/ 161745 h 221342"/>
                <a:gd name="connsiteX8" fmla="*/ 289073 w 290249"/>
                <a:gd name="connsiteY8" fmla="*/ 132328 h 221342"/>
                <a:gd name="connsiteX9" fmla="*/ 290249 w 290249"/>
                <a:gd name="connsiteY9" fmla="*/ 139976 h 221342"/>
                <a:gd name="connsiteX10" fmla="*/ 290249 w 290249"/>
                <a:gd name="connsiteY10" fmla="*/ 145860 h 221342"/>
                <a:gd name="connsiteX11" fmla="*/ 97272 w 290249"/>
                <a:gd name="connsiteY11" fmla="*/ 221168 h 221342"/>
                <a:gd name="connsiteX12" fmla="*/ 24905 w 290249"/>
                <a:gd name="connsiteY12" fmla="*/ 191751 h 2213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249" h="221342" extrusionOk="0">
                  <a:moveTo>
                    <a:pt x="24905" y="191751"/>
                  </a:moveTo>
                  <a:cubicBezTo>
                    <a:pt x="14903" y="182043"/>
                    <a:pt x="8578" y="168805"/>
                    <a:pt x="4754" y="151964"/>
                  </a:cubicBezTo>
                  <a:lnTo>
                    <a:pt x="0" y="95252"/>
                  </a:lnTo>
                  <a:lnTo>
                    <a:pt x="78785" y="0"/>
                  </a:lnTo>
                  <a:lnTo>
                    <a:pt x="79033" y="34662"/>
                  </a:lnTo>
                  <a:cubicBezTo>
                    <a:pt x="77268" y="67610"/>
                    <a:pt x="82563" y="101145"/>
                    <a:pt x="93153" y="132328"/>
                  </a:cubicBezTo>
                  <a:cubicBezTo>
                    <a:pt x="102567" y="158215"/>
                    <a:pt x="126689" y="171159"/>
                    <a:pt x="163754" y="171159"/>
                  </a:cubicBezTo>
                  <a:cubicBezTo>
                    <a:pt x="181994" y="170570"/>
                    <a:pt x="199644" y="167040"/>
                    <a:pt x="216706" y="161745"/>
                  </a:cubicBezTo>
                  <a:cubicBezTo>
                    <a:pt x="241416" y="154096"/>
                    <a:pt x="265539" y="144095"/>
                    <a:pt x="289073" y="132328"/>
                  </a:cubicBezTo>
                  <a:cubicBezTo>
                    <a:pt x="289661" y="134681"/>
                    <a:pt x="290249" y="137623"/>
                    <a:pt x="290249" y="139976"/>
                  </a:cubicBezTo>
                  <a:lnTo>
                    <a:pt x="290249" y="145860"/>
                  </a:lnTo>
                  <a:cubicBezTo>
                    <a:pt x="227885" y="199399"/>
                    <a:pt x="146104" y="218227"/>
                    <a:pt x="97272" y="221168"/>
                  </a:cubicBezTo>
                  <a:cubicBezTo>
                    <a:pt x="70208" y="222933"/>
                    <a:pt x="43732" y="211166"/>
                    <a:pt x="24905" y="19175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371"/>
            <p:cNvSpPr/>
            <p:nvPr/>
          </p:nvSpPr>
          <p:spPr bwMode="auto">
            <a:xfrm rot="8716294">
              <a:off x="3411629" y="650113"/>
              <a:ext cx="21023" cy="45645"/>
            </a:xfrm>
            <a:custGeom>
              <a:avLst/>
              <a:gdLst>
                <a:gd name="connsiteX0" fmla="*/ 21023 w 21023"/>
                <a:gd name="connsiteY0" fmla="*/ 45645 h 45645"/>
                <a:gd name="connsiteX1" fmla="*/ 0 w 21023"/>
                <a:gd name="connsiteY1" fmla="*/ 25418 h 45645"/>
                <a:gd name="connsiteX2" fmla="*/ 21023 w 21023"/>
                <a:gd name="connsiteY2" fmla="*/ 0 h 456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1023" h="45645" extrusionOk="0">
                  <a:moveTo>
                    <a:pt x="21023" y="45645"/>
                  </a:moveTo>
                  <a:lnTo>
                    <a:pt x="0" y="25418"/>
                  </a:lnTo>
                  <a:lnTo>
                    <a:pt x="21023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372"/>
            <p:cNvSpPr/>
            <p:nvPr/>
          </p:nvSpPr>
          <p:spPr bwMode="auto">
            <a:xfrm rot="8716294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373"/>
            <p:cNvSpPr/>
            <p:nvPr/>
          </p:nvSpPr>
          <p:spPr bwMode="auto">
            <a:xfrm rot="8716294">
              <a:off x="3402681" y="37518"/>
              <a:ext cx="82257" cy="93201"/>
            </a:xfrm>
            <a:custGeom>
              <a:avLst/>
              <a:gdLst>
                <a:gd name="connsiteX0" fmla="*/ 20287 w 82257"/>
                <a:gd name="connsiteY0" fmla="*/ 93201 h 93201"/>
                <a:gd name="connsiteX1" fmla="*/ 20287 w 82257"/>
                <a:gd name="connsiteY1" fmla="*/ 76797 h 93201"/>
                <a:gd name="connsiteX2" fmla="*/ 10775 w 82257"/>
                <a:gd name="connsiteY2" fmla="*/ 46837 h 93201"/>
                <a:gd name="connsiteX3" fmla="*/ 0 w 82257"/>
                <a:gd name="connsiteY3" fmla="*/ 41716 h 93201"/>
                <a:gd name="connsiteX4" fmla="*/ 34504 w 82257"/>
                <a:gd name="connsiteY4" fmla="*/ 0 h 93201"/>
                <a:gd name="connsiteX5" fmla="*/ 38620 w 82257"/>
                <a:gd name="connsiteY5" fmla="*/ 715 h 93201"/>
                <a:gd name="connsiteX6" fmla="*/ 82257 w 82257"/>
                <a:gd name="connsiteY6" fmla="*/ 83632 h 93201"/>
                <a:gd name="connsiteX7" fmla="*/ 82257 w 82257"/>
                <a:gd name="connsiteY7" fmla="*/ 89556 h 932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2257" h="93201" extrusionOk="0">
                  <a:moveTo>
                    <a:pt x="20287" y="93201"/>
                  </a:moveTo>
                  <a:lnTo>
                    <a:pt x="20287" y="76797"/>
                  </a:lnTo>
                  <a:cubicBezTo>
                    <a:pt x="20287" y="64494"/>
                    <a:pt x="16756" y="54128"/>
                    <a:pt x="10775" y="46837"/>
                  </a:cubicBezTo>
                  <a:lnTo>
                    <a:pt x="0" y="41716"/>
                  </a:lnTo>
                  <a:lnTo>
                    <a:pt x="34504" y="0"/>
                  </a:lnTo>
                  <a:lnTo>
                    <a:pt x="38620" y="715"/>
                  </a:lnTo>
                  <a:cubicBezTo>
                    <a:pt x="66366" y="12207"/>
                    <a:pt x="82257" y="41255"/>
                    <a:pt x="82257" y="83632"/>
                  </a:cubicBezTo>
                  <a:lnTo>
                    <a:pt x="82257" y="895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374"/>
            <p:cNvSpPr/>
            <p:nvPr/>
          </p:nvSpPr>
          <p:spPr bwMode="auto">
            <a:xfrm rot="8716294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375"/>
            <p:cNvSpPr/>
            <p:nvPr/>
          </p:nvSpPr>
          <p:spPr bwMode="auto">
            <a:xfrm rot="8716294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376"/>
            <p:cNvSpPr/>
            <p:nvPr/>
          </p:nvSpPr>
          <p:spPr bwMode="auto">
            <a:xfrm rot="8716294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377"/>
            <p:cNvSpPr/>
            <p:nvPr/>
          </p:nvSpPr>
          <p:spPr bwMode="auto">
            <a:xfrm rot="8716294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378"/>
            <p:cNvSpPr/>
            <p:nvPr/>
          </p:nvSpPr>
          <p:spPr bwMode="auto">
            <a:xfrm rot="8716294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379"/>
            <p:cNvSpPr/>
            <p:nvPr/>
          </p:nvSpPr>
          <p:spPr bwMode="auto">
            <a:xfrm rot="8716294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380"/>
            <p:cNvSpPr/>
            <p:nvPr/>
          </p:nvSpPr>
          <p:spPr bwMode="auto">
            <a:xfrm rot="8716294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381"/>
            <p:cNvSpPr/>
            <p:nvPr/>
          </p:nvSpPr>
          <p:spPr bwMode="auto">
            <a:xfrm rot="8716294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382"/>
            <p:cNvSpPr/>
            <p:nvPr/>
          </p:nvSpPr>
          <p:spPr bwMode="auto">
            <a:xfrm rot="8716294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383"/>
            <p:cNvSpPr/>
            <p:nvPr/>
          </p:nvSpPr>
          <p:spPr bwMode="auto">
            <a:xfrm rot="8716294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384"/>
            <p:cNvSpPr/>
            <p:nvPr/>
          </p:nvSpPr>
          <p:spPr bwMode="auto">
            <a:xfrm rot="8716294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385"/>
            <p:cNvSpPr/>
            <p:nvPr/>
          </p:nvSpPr>
          <p:spPr bwMode="auto">
            <a:xfrm rot="8716294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386"/>
            <p:cNvSpPr/>
            <p:nvPr/>
          </p:nvSpPr>
          <p:spPr bwMode="auto">
            <a:xfrm rot="8716294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387"/>
            <p:cNvSpPr/>
            <p:nvPr/>
          </p:nvSpPr>
          <p:spPr bwMode="auto">
            <a:xfrm rot="8716294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388"/>
            <p:cNvSpPr/>
            <p:nvPr/>
          </p:nvSpPr>
          <p:spPr bwMode="auto">
            <a:xfrm rot="7484128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389"/>
            <p:cNvSpPr/>
            <p:nvPr/>
          </p:nvSpPr>
          <p:spPr bwMode="auto"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390"/>
            <p:cNvSpPr/>
            <p:nvPr/>
          </p:nvSpPr>
          <p:spPr bwMode="auto">
            <a:xfrm rot="8716294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391"/>
            <p:cNvSpPr/>
            <p:nvPr/>
          </p:nvSpPr>
          <p:spPr bwMode="auto">
            <a:xfrm rot="8716294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392"/>
            <p:cNvSpPr/>
            <p:nvPr/>
          </p:nvSpPr>
          <p:spPr bwMode="auto">
            <a:xfrm rot="8716294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393"/>
            <p:cNvSpPr/>
            <p:nvPr/>
          </p:nvSpPr>
          <p:spPr bwMode="auto">
            <a:xfrm rot="8716294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394"/>
            <p:cNvSpPr/>
            <p:nvPr/>
          </p:nvSpPr>
          <p:spPr bwMode="auto">
            <a:xfrm rot="8716294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395"/>
            <p:cNvSpPr/>
            <p:nvPr/>
          </p:nvSpPr>
          <p:spPr bwMode="auto">
            <a:xfrm rot="8716294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396"/>
            <p:cNvSpPr/>
            <p:nvPr/>
          </p:nvSpPr>
          <p:spPr bwMode="auto">
            <a:xfrm rot="8716294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397"/>
            <p:cNvSpPr/>
            <p:nvPr/>
          </p:nvSpPr>
          <p:spPr bwMode="auto">
            <a:xfrm rot="8716294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398"/>
            <p:cNvSpPr/>
            <p:nvPr/>
          </p:nvSpPr>
          <p:spPr bwMode="auto">
            <a:xfrm rot="8716294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399"/>
            <p:cNvSpPr/>
            <p:nvPr/>
          </p:nvSpPr>
          <p:spPr bwMode="auto">
            <a:xfrm rot="8716294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400"/>
            <p:cNvSpPr/>
            <p:nvPr/>
          </p:nvSpPr>
          <p:spPr bwMode="auto">
            <a:xfrm rot="8716294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401"/>
            <p:cNvSpPr/>
            <p:nvPr/>
          </p:nvSpPr>
          <p:spPr bwMode="auto">
            <a:xfrm rot="8716294">
              <a:off x="724407" y="3454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402"/>
            <p:cNvSpPr/>
            <p:nvPr/>
          </p:nvSpPr>
          <p:spPr bwMode="auto">
            <a:xfrm rot="8716294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403"/>
            <p:cNvSpPr/>
            <p:nvPr/>
          </p:nvSpPr>
          <p:spPr bwMode="auto">
            <a:xfrm rot="8716294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404"/>
            <p:cNvSpPr/>
            <p:nvPr/>
          </p:nvSpPr>
          <p:spPr bwMode="auto">
            <a:xfrm rot="8716294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orme libre : forme 405"/>
            <p:cNvSpPr/>
            <p:nvPr/>
          </p:nvSpPr>
          <p:spPr bwMode="auto">
            <a:xfrm rot="8716294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orme libre : forme 406"/>
            <p:cNvSpPr/>
            <p:nvPr/>
          </p:nvSpPr>
          <p:spPr bwMode="auto">
            <a:xfrm rot="8716294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Forme libre : forme 407"/>
            <p:cNvSpPr/>
            <p:nvPr/>
          </p:nvSpPr>
          <p:spPr bwMode="auto">
            <a:xfrm rot="7484128">
              <a:off x="807281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8" name="Forme libre : forme 408"/>
            <p:cNvSpPr/>
            <p:nvPr/>
          </p:nvSpPr>
          <p:spPr bwMode="auto"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" name="Forme libre : forme 409"/>
            <p:cNvSpPr/>
            <p:nvPr/>
          </p:nvSpPr>
          <p:spPr bwMode="auto">
            <a:xfrm rot="8716294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" name="Forme libre : forme 410"/>
            <p:cNvSpPr/>
            <p:nvPr/>
          </p:nvSpPr>
          <p:spPr bwMode="auto">
            <a:xfrm rot="8716294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1" name="Forme libre : forme 411"/>
            <p:cNvSpPr/>
            <p:nvPr/>
          </p:nvSpPr>
          <p:spPr bwMode="auto">
            <a:xfrm rot="8716294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2" name="Forme libre : forme 412"/>
            <p:cNvSpPr/>
            <p:nvPr/>
          </p:nvSpPr>
          <p:spPr bwMode="auto">
            <a:xfrm rot="8716294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3" name="Forme libre : forme 413"/>
            <p:cNvSpPr/>
            <p:nvPr/>
          </p:nvSpPr>
          <p:spPr bwMode="auto">
            <a:xfrm rot="8716294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4" name="Forme libre : forme 414"/>
            <p:cNvSpPr/>
            <p:nvPr/>
          </p:nvSpPr>
          <p:spPr bwMode="auto">
            <a:xfrm rot="8716294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5" name="Forme libre : forme 415"/>
            <p:cNvSpPr/>
            <p:nvPr/>
          </p:nvSpPr>
          <p:spPr bwMode="auto">
            <a:xfrm rot="8716294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6" name="Forme libre : forme 416"/>
            <p:cNvSpPr/>
            <p:nvPr/>
          </p:nvSpPr>
          <p:spPr bwMode="auto">
            <a:xfrm rot="8716294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Forme libre : forme 417"/>
            <p:cNvSpPr/>
            <p:nvPr/>
          </p:nvSpPr>
          <p:spPr bwMode="auto">
            <a:xfrm rot="8716294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8" name="Forme libre : forme 418"/>
            <p:cNvSpPr/>
            <p:nvPr/>
          </p:nvSpPr>
          <p:spPr bwMode="auto">
            <a:xfrm rot="8716294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Forme libre : forme 419"/>
            <p:cNvSpPr/>
            <p:nvPr/>
          </p:nvSpPr>
          <p:spPr bwMode="auto">
            <a:xfrm rot="8716294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0" name="Forme libre : forme 420"/>
            <p:cNvSpPr/>
            <p:nvPr/>
          </p:nvSpPr>
          <p:spPr bwMode="auto">
            <a:xfrm rot="8716294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Forme libre : forme 421"/>
            <p:cNvSpPr/>
            <p:nvPr/>
          </p:nvSpPr>
          <p:spPr bwMode="auto">
            <a:xfrm rot="8716294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Forme libre : forme 422"/>
            <p:cNvSpPr/>
            <p:nvPr/>
          </p:nvSpPr>
          <p:spPr bwMode="auto">
            <a:xfrm rot="8716294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3" name="Forme libre : forme 423"/>
            <p:cNvSpPr/>
            <p:nvPr/>
          </p:nvSpPr>
          <p:spPr bwMode="auto">
            <a:xfrm rot="8716294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Forme libre : forme 424"/>
            <p:cNvSpPr/>
            <p:nvPr/>
          </p:nvSpPr>
          <p:spPr bwMode="auto">
            <a:xfrm rot="8716294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Forme libre : forme 425"/>
            <p:cNvSpPr/>
            <p:nvPr/>
          </p:nvSpPr>
          <p:spPr bwMode="auto">
            <a:xfrm rot="8716294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Forme libre : forme 426"/>
            <p:cNvSpPr/>
            <p:nvPr/>
          </p:nvSpPr>
          <p:spPr bwMode="auto">
            <a:xfrm rot="7484128">
              <a:off x="1025951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7" name="Forme libre : forme 427"/>
            <p:cNvSpPr/>
            <p:nvPr/>
          </p:nvSpPr>
          <p:spPr bwMode="auto"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Forme libre : forme 428"/>
            <p:cNvSpPr/>
            <p:nvPr/>
          </p:nvSpPr>
          <p:spPr bwMode="auto">
            <a:xfrm rot="8716294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9" name="Forme libre : forme 429"/>
            <p:cNvSpPr/>
            <p:nvPr/>
          </p:nvSpPr>
          <p:spPr bwMode="auto">
            <a:xfrm rot="8716294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0" name="Forme libre : forme 430"/>
            <p:cNvSpPr/>
            <p:nvPr/>
          </p:nvSpPr>
          <p:spPr bwMode="auto">
            <a:xfrm rot="8716294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1" name="Forme libre : forme 431"/>
            <p:cNvSpPr/>
            <p:nvPr/>
          </p:nvSpPr>
          <p:spPr bwMode="auto">
            <a:xfrm rot="8716294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Forme libre : forme 432"/>
            <p:cNvSpPr/>
            <p:nvPr/>
          </p:nvSpPr>
          <p:spPr bwMode="auto">
            <a:xfrm rot="8716294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 extrusionOk="0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3" name="Forme libre : forme 433"/>
            <p:cNvSpPr/>
            <p:nvPr/>
          </p:nvSpPr>
          <p:spPr bwMode="auto">
            <a:xfrm rot="8716294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 extrusionOk="0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4" name="Forme libre : forme 434"/>
            <p:cNvSpPr/>
            <p:nvPr/>
          </p:nvSpPr>
          <p:spPr bwMode="auto">
            <a:xfrm rot="8716294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5" name="Forme libre : forme 435"/>
            <p:cNvSpPr/>
            <p:nvPr/>
          </p:nvSpPr>
          <p:spPr bwMode="auto">
            <a:xfrm rot="8716294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 extrusionOk="0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6" name="Forme libre : forme 436"/>
            <p:cNvSpPr/>
            <p:nvPr/>
          </p:nvSpPr>
          <p:spPr bwMode="auto">
            <a:xfrm rot="8716294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 extrusionOk="0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7" name="Forme libre : forme 437"/>
            <p:cNvSpPr/>
            <p:nvPr/>
          </p:nvSpPr>
          <p:spPr bwMode="auto">
            <a:xfrm rot="8716294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8" name="Forme libre : forme 438"/>
            <p:cNvSpPr/>
            <p:nvPr/>
          </p:nvSpPr>
          <p:spPr bwMode="auto">
            <a:xfrm rot="8716294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9" name="Forme libre : forme 439"/>
            <p:cNvSpPr/>
            <p:nvPr/>
          </p:nvSpPr>
          <p:spPr bwMode="auto">
            <a:xfrm rot="8716294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0" name="Forme libre : forme 440"/>
            <p:cNvSpPr/>
            <p:nvPr/>
          </p:nvSpPr>
          <p:spPr bwMode="auto">
            <a:xfrm rot="8716294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1" name="Forme libre : forme 441"/>
            <p:cNvSpPr/>
            <p:nvPr/>
          </p:nvSpPr>
          <p:spPr bwMode="auto">
            <a:xfrm rot="8716294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2" name="Forme libre : forme 442"/>
            <p:cNvSpPr/>
            <p:nvPr/>
          </p:nvSpPr>
          <p:spPr bwMode="auto">
            <a:xfrm rot="8716294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3" name="Forme libre : forme 443"/>
            <p:cNvSpPr/>
            <p:nvPr/>
          </p:nvSpPr>
          <p:spPr bwMode="auto">
            <a:xfrm rot="8716294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4" name="Forme libre : forme 444"/>
            <p:cNvSpPr/>
            <p:nvPr/>
          </p:nvSpPr>
          <p:spPr bwMode="auto">
            <a:xfrm rot="7484128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 extrusionOk="0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Forme libre : forme 445"/>
            <p:cNvSpPr/>
            <p:nvPr/>
          </p:nvSpPr>
          <p:spPr bwMode="auto"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 extrusionOk="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6" name="Forme libre : forme 446"/>
            <p:cNvSpPr/>
            <p:nvPr/>
          </p:nvSpPr>
          <p:spPr bwMode="auto">
            <a:xfrm rot="8716294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7" name="Forme libre : forme 447"/>
            <p:cNvSpPr/>
            <p:nvPr/>
          </p:nvSpPr>
          <p:spPr bwMode="auto">
            <a:xfrm rot="8716294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8" name="Forme libre : forme 448"/>
            <p:cNvSpPr/>
            <p:nvPr/>
          </p:nvSpPr>
          <p:spPr bwMode="auto">
            <a:xfrm rot="8716294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9" name="Forme libre : forme 449"/>
            <p:cNvSpPr/>
            <p:nvPr/>
          </p:nvSpPr>
          <p:spPr bwMode="auto">
            <a:xfrm rot="8716294">
              <a:off x="1421925" y="46357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" name="Forme libre : forme 450"/>
            <p:cNvSpPr/>
            <p:nvPr/>
          </p:nvSpPr>
          <p:spPr bwMode="auto">
            <a:xfrm rot="8716294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1" name="Forme libre : forme 451"/>
            <p:cNvSpPr/>
            <p:nvPr/>
          </p:nvSpPr>
          <p:spPr bwMode="auto">
            <a:xfrm rot="8716294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2" name="Forme libre : forme 452"/>
            <p:cNvSpPr/>
            <p:nvPr/>
          </p:nvSpPr>
          <p:spPr bwMode="auto">
            <a:xfrm rot="8716294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3" name="Forme libre : forme 453"/>
            <p:cNvSpPr/>
            <p:nvPr/>
          </p:nvSpPr>
          <p:spPr bwMode="auto">
            <a:xfrm rot="8716294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4" name="Forme libre : forme 454"/>
            <p:cNvSpPr/>
            <p:nvPr/>
          </p:nvSpPr>
          <p:spPr bwMode="auto">
            <a:xfrm rot="8716294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5" name="Forme libre : forme 455"/>
            <p:cNvSpPr/>
            <p:nvPr/>
          </p:nvSpPr>
          <p:spPr bwMode="auto">
            <a:xfrm rot="8716294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6" name="Forme libre : forme 456"/>
            <p:cNvSpPr/>
            <p:nvPr/>
          </p:nvSpPr>
          <p:spPr bwMode="auto">
            <a:xfrm rot="8716294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7" name="Forme libre : forme 457"/>
            <p:cNvSpPr/>
            <p:nvPr/>
          </p:nvSpPr>
          <p:spPr bwMode="auto">
            <a:xfrm rot="8716294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8" name="Forme libre : forme 458"/>
            <p:cNvSpPr/>
            <p:nvPr/>
          </p:nvSpPr>
          <p:spPr bwMode="auto">
            <a:xfrm rot="8716294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Forme libre : forme 459"/>
            <p:cNvSpPr/>
            <p:nvPr/>
          </p:nvSpPr>
          <p:spPr bwMode="auto">
            <a:xfrm rot="8716294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Forme libre : forme 460"/>
            <p:cNvSpPr/>
            <p:nvPr/>
          </p:nvSpPr>
          <p:spPr bwMode="auto">
            <a:xfrm rot="8716294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Forme libre : forme 461"/>
            <p:cNvSpPr/>
            <p:nvPr/>
          </p:nvSpPr>
          <p:spPr bwMode="auto">
            <a:xfrm rot="7484128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Forme libre : forme 462"/>
            <p:cNvSpPr/>
            <p:nvPr/>
          </p:nvSpPr>
          <p:spPr bwMode="auto"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3" name="Forme libre : forme 463"/>
            <p:cNvSpPr/>
            <p:nvPr/>
          </p:nvSpPr>
          <p:spPr bwMode="auto">
            <a:xfrm rot="8716294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4" name="Forme libre : forme 464"/>
            <p:cNvSpPr/>
            <p:nvPr/>
          </p:nvSpPr>
          <p:spPr bwMode="auto">
            <a:xfrm rot="8716294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5" name="Forme libre : forme 465"/>
            <p:cNvSpPr/>
            <p:nvPr/>
          </p:nvSpPr>
          <p:spPr bwMode="auto">
            <a:xfrm rot="8716294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6" name="Forme libre : forme 466"/>
            <p:cNvSpPr/>
            <p:nvPr/>
          </p:nvSpPr>
          <p:spPr bwMode="auto">
            <a:xfrm rot="8716294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7" name="Forme libre : forme 467"/>
            <p:cNvSpPr/>
            <p:nvPr/>
          </p:nvSpPr>
          <p:spPr bwMode="auto">
            <a:xfrm rot="8716294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8" name="Forme libre : forme 468"/>
            <p:cNvSpPr/>
            <p:nvPr/>
          </p:nvSpPr>
          <p:spPr bwMode="auto">
            <a:xfrm rot="8716294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9" name="Forme libre : forme 469"/>
            <p:cNvSpPr/>
            <p:nvPr/>
          </p:nvSpPr>
          <p:spPr bwMode="auto">
            <a:xfrm rot="8716294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0" name="Forme libre : forme 470"/>
            <p:cNvSpPr/>
            <p:nvPr/>
          </p:nvSpPr>
          <p:spPr bwMode="auto">
            <a:xfrm rot="8716294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" name="Forme libre : forme 471"/>
            <p:cNvSpPr/>
            <p:nvPr/>
          </p:nvSpPr>
          <p:spPr bwMode="auto">
            <a:xfrm rot="8716294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2" name="Forme libre : forme 472"/>
            <p:cNvSpPr/>
            <p:nvPr/>
          </p:nvSpPr>
          <p:spPr bwMode="auto">
            <a:xfrm rot="7484128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3" name="Forme libre : forme 473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Forme libre : forme 474"/>
            <p:cNvSpPr/>
            <p:nvPr/>
          </p:nvSpPr>
          <p:spPr bwMode="auto">
            <a:xfrm rot="8716294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Forme libre : forme 475"/>
            <p:cNvSpPr/>
            <p:nvPr/>
          </p:nvSpPr>
          <p:spPr bwMode="auto">
            <a:xfrm rot="8716294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6" name="Forme libre : forme 476"/>
            <p:cNvSpPr/>
            <p:nvPr/>
          </p:nvSpPr>
          <p:spPr bwMode="auto">
            <a:xfrm rot="8716294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7" name="Forme libre : forme 477"/>
            <p:cNvSpPr/>
            <p:nvPr/>
          </p:nvSpPr>
          <p:spPr bwMode="auto">
            <a:xfrm rot="8716294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Forme libre : forme 478"/>
            <p:cNvSpPr/>
            <p:nvPr/>
          </p:nvSpPr>
          <p:spPr bwMode="auto">
            <a:xfrm rot="8716294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Forme libre : forme 479"/>
            <p:cNvSpPr/>
            <p:nvPr/>
          </p:nvSpPr>
          <p:spPr bwMode="auto">
            <a:xfrm rot="8716294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0" name="Forme libre : forme 480"/>
            <p:cNvSpPr/>
            <p:nvPr/>
          </p:nvSpPr>
          <p:spPr bwMode="auto">
            <a:xfrm rot="7484128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1" name="Forme libre : forme 481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Forme libre : forme 482"/>
            <p:cNvSpPr/>
            <p:nvPr/>
          </p:nvSpPr>
          <p:spPr bwMode="auto">
            <a:xfrm rot="8716294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3" name="Forme libre : forme 483"/>
            <p:cNvSpPr/>
            <p:nvPr/>
          </p:nvSpPr>
          <p:spPr bwMode="auto">
            <a:xfrm rot="8716294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4" name="Forme libre : forme 484"/>
            <p:cNvSpPr/>
            <p:nvPr/>
          </p:nvSpPr>
          <p:spPr bwMode="auto">
            <a:xfrm rot="8716294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5" name="Forme libre : forme 485"/>
            <p:cNvSpPr/>
            <p:nvPr/>
          </p:nvSpPr>
          <p:spPr bwMode="auto">
            <a:xfrm rot="8716294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6" name="Forme libre : forme 486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7" name="Forme libre : forme 487"/>
            <p:cNvSpPr/>
            <p:nvPr/>
          </p:nvSpPr>
          <p:spPr bwMode="auto">
            <a:xfrm rot="8716294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8" name="Forme libre : forme 488"/>
            <p:cNvSpPr/>
            <p:nvPr/>
          </p:nvSpPr>
          <p:spPr bwMode="auto">
            <a:xfrm rot="8716294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9" name="Forme libre : forme 489"/>
            <p:cNvSpPr/>
            <p:nvPr/>
          </p:nvSpPr>
          <p:spPr bwMode="auto">
            <a:xfrm rot="8716294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0" name="Forme libre : forme 490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" name="Forme libre : forme 491"/>
            <p:cNvSpPr/>
            <p:nvPr/>
          </p:nvSpPr>
          <p:spPr bwMode="auto">
            <a:xfrm rot="8716294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2" name="Forme libre : forme 492"/>
            <p:cNvSpPr/>
            <p:nvPr/>
          </p:nvSpPr>
          <p:spPr bwMode="auto">
            <a:xfrm rot="8716294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3" name="Forme libre : forme 493"/>
            <p:cNvSpPr/>
            <p:nvPr/>
          </p:nvSpPr>
          <p:spPr bwMode="auto">
            <a:xfrm rot="8716294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4" name="Forme libre : forme 494"/>
            <p:cNvSpPr/>
            <p:nvPr/>
          </p:nvSpPr>
          <p:spPr bwMode="auto">
            <a:xfrm rot="8716294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 extrusionOk="0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5" name="Forme libre : forme 495"/>
            <p:cNvSpPr/>
            <p:nvPr/>
          </p:nvSpPr>
          <p:spPr bwMode="auto">
            <a:xfrm rot="8716294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6" name="Forme libre : forme 496"/>
            <p:cNvSpPr/>
            <p:nvPr/>
          </p:nvSpPr>
          <p:spPr bwMode="auto">
            <a:xfrm rot="8716294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7" name="Forme libre : forme 497"/>
            <p:cNvSpPr/>
            <p:nvPr/>
          </p:nvSpPr>
          <p:spPr bwMode="auto">
            <a:xfrm rot="7484128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8" name="Forme libre : forme 498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Forme libre : forme 499"/>
            <p:cNvSpPr/>
            <p:nvPr/>
          </p:nvSpPr>
          <p:spPr bwMode="auto">
            <a:xfrm rot="8716294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0" name="Forme libre : forme 500"/>
            <p:cNvSpPr/>
            <p:nvPr/>
          </p:nvSpPr>
          <p:spPr bwMode="auto">
            <a:xfrm rot="8716294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" name="Forme libre : forme 501"/>
            <p:cNvSpPr/>
            <p:nvPr/>
          </p:nvSpPr>
          <p:spPr bwMode="auto">
            <a:xfrm rot="8716294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" name="Forme libre : forme 502"/>
            <p:cNvSpPr/>
            <p:nvPr/>
          </p:nvSpPr>
          <p:spPr bwMode="auto">
            <a:xfrm rot="8716294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" name="Forme libre : forme 503"/>
            <p:cNvSpPr/>
            <p:nvPr/>
          </p:nvSpPr>
          <p:spPr bwMode="auto">
            <a:xfrm rot="8716294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4" name="Forme libre : forme 504"/>
            <p:cNvSpPr/>
            <p:nvPr/>
          </p:nvSpPr>
          <p:spPr bwMode="auto">
            <a:xfrm rot="8716294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5" name="Forme libre : forme 505"/>
            <p:cNvSpPr/>
            <p:nvPr/>
          </p:nvSpPr>
          <p:spPr bwMode="auto">
            <a:xfrm rot="8716294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6" name="Forme libre : forme 506"/>
            <p:cNvSpPr/>
            <p:nvPr/>
          </p:nvSpPr>
          <p:spPr bwMode="auto">
            <a:xfrm rot="8716294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7" name="Forme libre : forme 507"/>
            <p:cNvSpPr/>
            <p:nvPr/>
          </p:nvSpPr>
          <p:spPr bwMode="auto">
            <a:xfrm rot="8716294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8" name="Forme libre : forme 508"/>
            <p:cNvSpPr/>
            <p:nvPr/>
          </p:nvSpPr>
          <p:spPr bwMode="auto">
            <a:xfrm rot="7484128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9" name="Forme libre : forme 509"/>
            <p:cNvSpPr/>
            <p:nvPr/>
          </p:nvSpPr>
          <p:spPr bwMode="auto"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 extrusionOk="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0" name="Forme libre : forme 510"/>
            <p:cNvSpPr/>
            <p:nvPr/>
          </p:nvSpPr>
          <p:spPr bwMode="auto">
            <a:xfrm rot="8716294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1" name="Forme libre : forme 511"/>
            <p:cNvSpPr/>
            <p:nvPr/>
          </p:nvSpPr>
          <p:spPr bwMode="auto">
            <a:xfrm rot="8716294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" name="Forme libre : forme 512"/>
            <p:cNvSpPr/>
            <p:nvPr/>
          </p:nvSpPr>
          <p:spPr bwMode="auto">
            <a:xfrm rot="8716294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3" name="Forme libre : forme 513"/>
            <p:cNvSpPr/>
            <p:nvPr/>
          </p:nvSpPr>
          <p:spPr bwMode="auto">
            <a:xfrm rot="8716294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14" name="Espace réservé du texte 527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15" name="Espace réservé du texte 528"/>
          <p:cNvSpPr>
            <a:spLocks noGrp="1"/>
          </p:cNvSpPr>
          <p:nvPr userDrawn="1">
            <p:ph type="body" sz="quarter" idx="15"/>
          </p:nvPr>
        </p:nvSpPr>
        <p:spPr bwMode="auto"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516" name="Espace réservé du texte 53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  <a:p>
            <a:pPr lvl="2">
              <a:defRPr/>
            </a:pPr>
            <a:r>
              <a:rPr lang="fr-FR"/>
              <a:t>Niveau 3</a:t>
            </a:r>
            <a:endParaRPr/>
          </a:p>
          <a:p>
            <a:pPr lvl="3">
              <a:defRPr/>
            </a:pPr>
            <a:r>
              <a:rPr lang="fr-FR"/>
              <a:t>Niveau 4</a:t>
            </a:r>
            <a:endParaRPr/>
          </a:p>
        </p:txBody>
      </p:sp>
      <p:sp>
        <p:nvSpPr>
          <p:cNvPr id="517" name="Espace réservé du numéro de diapositive 516"/>
          <p:cNvSpPr>
            <a:spLocks noGrp="1"/>
          </p:cNvSpPr>
          <p:nvPr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uverture 1 - Cl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rme libre : forme 4"/>
          <p:cNvSpPr/>
          <p:nvPr userDrawn="1"/>
        </p:nvSpPr>
        <p:spPr bwMode="auto">
          <a:xfrm>
            <a:off x="0" y="0"/>
            <a:ext cx="2476252" cy="5143500"/>
          </a:xfrm>
          <a:custGeom>
            <a:avLst/>
            <a:gdLst>
              <a:gd name="connsiteX0" fmla="*/ 0 w 2476252"/>
              <a:gd name="connsiteY0" fmla="*/ 0 h 5143500"/>
              <a:gd name="connsiteX1" fmla="*/ 2038350 w 2476252"/>
              <a:gd name="connsiteY1" fmla="*/ 0 h 5143500"/>
              <a:gd name="connsiteX2" fmla="*/ 2476252 w 2476252"/>
              <a:gd name="connsiteY2" fmla="*/ 0 h 5143500"/>
              <a:gd name="connsiteX3" fmla="*/ 2038350 w 2476252"/>
              <a:gd name="connsiteY3" fmla="*/ 5143500 h 5143500"/>
              <a:gd name="connsiteX4" fmla="*/ 0 w 247625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476252" h="5143500" extrusionOk="0">
                <a:moveTo>
                  <a:pt x="0" y="0"/>
                </a:moveTo>
                <a:lnTo>
                  <a:pt x="2038350" y="0"/>
                </a:lnTo>
                <a:lnTo>
                  <a:pt x="2476252" y="0"/>
                </a:lnTo>
                <a:lnTo>
                  <a:pt x="2038350" y="5143500"/>
                </a:lnTo>
                <a:lnTo>
                  <a:pt x="0" y="5143500"/>
                </a:lnTo>
                <a:close/>
              </a:path>
            </a:pathLst>
          </a:custGeom>
          <a:solidFill>
            <a:srgbClr val="3A1B0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5" name="Forme libre : forme 5"/>
          <p:cNvSpPr/>
          <p:nvPr userDrawn="1"/>
        </p:nvSpPr>
        <p:spPr bwMode="auto">
          <a:xfrm flipH="1">
            <a:off x="2029641" y="2387470"/>
            <a:ext cx="614164" cy="2756031"/>
          </a:xfrm>
          <a:custGeom>
            <a:avLst/>
            <a:gdLst>
              <a:gd name="connsiteX0" fmla="*/ 379524 w 614164"/>
              <a:gd name="connsiteY0" fmla="*/ 0 h 2756031"/>
              <a:gd name="connsiteX1" fmla="*/ 0 w 614164"/>
              <a:gd name="connsiteY1" fmla="*/ 2756031 h 2756031"/>
              <a:gd name="connsiteX2" fmla="*/ 614164 w 614164"/>
              <a:gd name="connsiteY2" fmla="*/ 2756031 h 27560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614164" h="2756031" extrusionOk="0">
                <a:moveTo>
                  <a:pt x="379524" y="0"/>
                </a:moveTo>
                <a:lnTo>
                  <a:pt x="0" y="2756031"/>
                </a:lnTo>
                <a:lnTo>
                  <a:pt x="614164" y="2756031"/>
                </a:lnTo>
                <a:close/>
              </a:path>
            </a:pathLst>
          </a:custGeom>
          <a:solidFill>
            <a:srgbClr val="009FE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6"/>
          <p:cNvGrpSpPr/>
          <p:nvPr userDrawn="1"/>
        </p:nvGrpSpPr>
        <p:grpSpPr bwMode="auto">
          <a:xfrm>
            <a:off x="-134707" y="-72828"/>
            <a:ext cx="2658992" cy="5335244"/>
            <a:chOff x="-134707" y="-72828"/>
            <a:chExt cx="2658992" cy="5335244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7"/>
            <p:cNvSpPr/>
            <p:nvPr/>
          </p:nvSpPr>
          <p:spPr bwMode="auto">
            <a:xfrm rot="8716294">
              <a:off x="1460343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8"/>
            <p:cNvSpPr/>
            <p:nvPr/>
          </p:nvSpPr>
          <p:spPr bwMode="auto">
            <a:xfrm rot="8716294">
              <a:off x="1595641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9"/>
            <p:cNvSpPr/>
            <p:nvPr/>
          </p:nvSpPr>
          <p:spPr bwMode="auto">
            <a:xfrm rot="8716294">
              <a:off x="1527760" y="339373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10"/>
            <p:cNvSpPr/>
            <p:nvPr/>
          </p:nvSpPr>
          <p:spPr bwMode="auto">
            <a:xfrm rot="8716294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1"/>
            <p:cNvSpPr/>
            <p:nvPr/>
          </p:nvSpPr>
          <p:spPr bwMode="auto">
            <a:xfrm rot="8716294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2"/>
            <p:cNvSpPr/>
            <p:nvPr/>
          </p:nvSpPr>
          <p:spPr bwMode="auto">
            <a:xfrm rot="8716294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3"/>
            <p:cNvSpPr/>
            <p:nvPr/>
          </p:nvSpPr>
          <p:spPr bwMode="auto">
            <a:xfrm rot="8716294">
              <a:off x="1426961" y="367606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4"/>
            <p:cNvSpPr/>
            <p:nvPr/>
          </p:nvSpPr>
          <p:spPr bwMode="auto">
            <a:xfrm rot="8716294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5"/>
            <p:cNvSpPr/>
            <p:nvPr/>
          </p:nvSpPr>
          <p:spPr bwMode="auto">
            <a:xfrm rot="8716294">
              <a:off x="2028620" y="3176625"/>
              <a:ext cx="305088" cy="336622"/>
            </a:xfrm>
            <a:custGeom>
              <a:avLst/>
              <a:gdLst>
                <a:gd name="connsiteX0" fmla="*/ 211294 w 305088"/>
                <a:gd name="connsiteY0" fmla="*/ 107197 h 336622"/>
                <a:gd name="connsiteX1" fmla="*/ 211294 w 305088"/>
                <a:gd name="connsiteY1" fmla="*/ 82369 h 336622"/>
                <a:gd name="connsiteX2" fmla="*/ 211017 w 305088"/>
                <a:gd name="connsiteY2" fmla="*/ 81498 h 336622"/>
                <a:gd name="connsiteX3" fmla="*/ 278425 w 305088"/>
                <a:gd name="connsiteY3" fmla="*/ 0 h 336622"/>
                <a:gd name="connsiteX4" fmla="*/ 297297 w 305088"/>
                <a:gd name="connsiteY4" fmla="*/ 35535 h 336622"/>
                <a:gd name="connsiteX5" fmla="*/ 305088 w 305088"/>
                <a:gd name="connsiteY5" fmla="*/ 92713 h 336622"/>
                <a:gd name="connsiteX6" fmla="*/ 305088 w 305088"/>
                <a:gd name="connsiteY6" fmla="*/ 101679 h 336622"/>
                <a:gd name="connsiteX7" fmla="*/ 0 w 305088"/>
                <a:gd name="connsiteY7" fmla="*/ 336622 h 336622"/>
                <a:gd name="connsiteX8" fmla="*/ 79568 w 305088"/>
                <a:gd name="connsiteY8" fmla="*/ 240423 h 336622"/>
                <a:gd name="connsiteX9" fmla="*/ 79568 w 305088"/>
                <a:gd name="connsiteY9" fmla="*/ 282372 h 3366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05088" h="336622" extrusionOk="0">
                  <a:moveTo>
                    <a:pt x="211294" y="107197"/>
                  </a:moveTo>
                  <a:lnTo>
                    <a:pt x="211294" y="82369"/>
                  </a:lnTo>
                  <a:lnTo>
                    <a:pt x="211017" y="81498"/>
                  </a:lnTo>
                  <a:lnTo>
                    <a:pt x="278425" y="0"/>
                  </a:lnTo>
                  <a:lnTo>
                    <a:pt x="297297" y="35535"/>
                  </a:lnTo>
                  <a:cubicBezTo>
                    <a:pt x="302416" y="52195"/>
                    <a:pt x="305088" y="71334"/>
                    <a:pt x="305088" y="92713"/>
                  </a:cubicBezTo>
                  <a:lnTo>
                    <a:pt x="305088" y="101679"/>
                  </a:lnTo>
                  <a:close/>
                  <a:moveTo>
                    <a:pt x="0" y="336622"/>
                  </a:moveTo>
                  <a:lnTo>
                    <a:pt x="79568" y="240423"/>
                  </a:lnTo>
                  <a:lnTo>
                    <a:pt x="79568" y="2823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6"/>
            <p:cNvSpPr/>
            <p:nvPr/>
          </p:nvSpPr>
          <p:spPr bwMode="auto">
            <a:xfrm rot="8716294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7"/>
            <p:cNvSpPr/>
            <p:nvPr/>
          </p:nvSpPr>
          <p:spPr bwMode="auto">
            <a:xfrm rot="8716294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8"/>
            <p:cNvSpPr/>
            <p:nvPr/>
          </p:nvSpPr>
          <p:spPr bwMode="auto">
            <a:xfrm rot="8716294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9"/>
            <p:cNvSpPr/>
            <p:nvPr/>
          </p:nvSpPr>
          <p:spPr bwMode="auto">
            <a:xfrm rot="8716294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20"/>
            <p:cNvSpPr/>
            <p:nvPr/>
          </p:nvSpPr>
          <p:spPr bwMode="auto">
            <a:xfrm rot="7484128">
              <a:off x="2004987" y="3639772"/>
              <a:ext cx="221889" cy="221665"/>
            </a:xfrm>
            <a:custGeom>
              <a:avLst/>
              <a:gdLst>
                <a:gd name="connsiteX0" fmla="*/ 206330 w 221889"/>
                <a:gd name="connsiteY0" fmla="*/ 8936 h 221665"/>
                <a:gd name="connsiteX1" fmla="*/ 221889 w 221889"/>
                <a:gd name="connsiteY1" fmla="*/ 0 h 221665"/>
                <a:gd name="connsiteX2" fmla="*/ 221889 w 221889"/>
                <a:gd name="connsiteY2" fmla="*/ 8936 h 221665"/>
                <a:gd name="connsiteX3" fmla="*/ 50650 w 221889"/>
                <a:gd name="connsiteY3" fmla="*/ 221665 h 221665"/>
                <a:gd name="connsiteX4" fmla="*/ 0 w 221889"/>
                <a:gd name="connsiteY4" fmla="*/ 127433 h 221665"/>
                <a:gd name="connsiteX5" fmla="*/ 103511 w 221889"/>
                <a:gd name="connsiteY5" fmla="*/ 67986 h 221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21889" h="221665" extrusionOk="0">
                  <a:moveTo>
                    <a:pt x="206330" y="8936"/>
                  </a:moveTo>
                  <a:lnTo>
                    <a:pt x="221889" y="0"/>
                  </a:lnTo>
                  <a:lnTo>
                    <a:pt x="221889" y="8936"/>
                  </a:lnTo>
                  <a:close/>
                  <a:moveTo>
                    <a:pt x="50650" y="221665"/>
                  </a:moveTo>
                  <a:lnTo>
                    <a:pt x="0" y="127433"/>
                  </a:lnTo>
                  <a:lnTo>
                    <a:pt x="103511" y="679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1"/>
            <p:cNvSpPr/>
            <p:nvPr/>
          </p:nvSpPr>
          <p:spPr bwMode="auto">
            <a:xfrm rot="8716294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2"/>
            <p:cNvSpPr/>
            <p:nvPr/>
          </p:nvSpPr>
          <p:spPr bwMode="auto">
            <a:xfrm rot="8716294">
              <a:off x="1796861" y="4478944"/>
              <a:ext cx="215176" cy="351729"/>
            </a:xfrm>
            <a:custGeom>
              <a:avLst/>
              <a:gdLst>
                <a:gd name="connsiteX0" fmla="*/ 122761 w 215176"/>
                <a:gd name="connsiteY0" fmla="*/ 351729 h 351729"/>
                <a:gd name="connsiteX1" fmla="*/ 122761 w 215176"/>
                <a:gd name="connsiteY1" fmla="*/ 105519 h 351729"/>
                <a:gd name="connsiteX2" fmla="*/ 122761 w 215176"/>
                <a:gd name="connsiteY2" fmla="*/ 99312 h 351729"/>
                <a:gd name="connsiteX3" fmla="*/ 91726 w 215176"/>
                <a:gd name="connsiteY3" fmla="*/ 75863 h 351729"/>
                <a:gd name="connsiteX4" fmla="*/ 0 w 215176"/>
                <a:gd name="connsiteY4" fmla="*/ 75863 h 351729"/>
                <a:gd name="connsiteX5" fmla="*/ 0 w 215176"/>
                <a:gd name="connsiteY5" fmla="*/ 31564 h 351729"/>
                <a:gd name="connsiteX6" fmla="*/ 26107 w 215176"/>
                <a:gd name="connsiteY6" fmla="*/ 0 h 351729"/>
                <a:gd name="connsiteX7" fmla="*/ 128968 w 215176"/>
                <a:gd name="connsiteY7" fmla="*/ 0 h 351729"/>
                <a:gd name="connsiteX8" fmla="*/ 215176 w 215176"/>
                <a:gd name="connsiteY8" fmla="*/ 75863 h 351729"/>
                <a:gd name="connsiteX9" fmla="*/ 215176 w 215176"/>
                <a:gd name="connsiteY9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15176" h="351729" extrusionOk="0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31564"/>
                  </a:lnTo>
                  <a:lnTo>
                    <a:pt x="26107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6" y="75863"/>
                  </a:cubicBez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3"/>
            <p:cNvSpPr/>
            <p:nvPr/>
          </p:nvSpPr>
          <p:spPr bwMode="auto">
            <a:xfrm rot="8716294">
              <a:off x="1938756" y="4602084"/>
              <a:ext cx="253340" cy="284725"/>
            </a:xfrm>
            <a:custGeom>
              <a:avLst/>
              <a:gdLst>
                <a:gd name="connsiteX0" fmla="*/ 160632 w 253340"/>
                <a:gd name="connsiteY0" fmla="*/ 90518 h 284725"/>
                <a:gd name="connsiteX1" fmla="*/ 235501 w 253340"/>
                <a:gd name="connsiteY1" fmla="*/ 0 h 284725"/>
                <a:gd name="connsiteX2" fmla="*/ 245549 w 253340"/>
                <a:gd name="connsiteY2" fmla="*/ 18921 h 284725"/>
                <a:gd name="connsiteX3" fmla="*/ 253340 w 253340"/>
                <a:gd name="connsiteY3" fmla="*/ 76098 h 284725"/>
                <a:gd name="connsiteX4" fmla="*/ 253340 w 253340"/>
                <a:gd name="connsiteY4" fmla="*/ 85064 h 284725"/>
                <a:gd name="connsiteX5" fmla="*/ 0 w 253340"/>
                <a:gd name="connsiteY5" fmla="*/ 284725 h 284725"/>
                <a:gd name="connsiteX6" fmla="*/ 27820 w 253340"/>
                <a:gd name="connsiteY6" fmla="*/ 251090 h 284725"/>
                <a:gd name="connsiteX7" fmla="*/ 27820 w 253340"/>
                <a:gd name="connsiteY7" fmla="*/ 265757 h 2847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3340" h="284725" extrusionOk="0">
                  <a:moveTo>
                    <a:pt x="160632" y="90518"/>
                  </a:moveTo>
                  <a:lnTo>
                    <a:pt x="235501" y="0"/>
                  </a:lnTo>
                  <a:lnTo>
                    <a:pt x="245549" y="18921"/>
                  </a:lnTo>
                  <a:cubicBezTo>
                    <a:pt x="250668" y="35581"/>
                    <a:pt x="253340" y="54719"/>
                    <a:pt x="253340" y="76098"/>
                  </a:cubicBezTo>
                  <a:lnTo>
                    <a:pt x="253340" y="85064"/>
                  </a:lnTo>
                  <a:close/>
                  <a:moveTo>
                    <a:pt x="0" y="284725"/>
                  </a:moveTo>
                  <a:lnTo>
                    <a:pt x="27820" y="251090"/>
                  </a:lnTo>
                  <a:lnTo>
                    <a:pt x="27820" y="2657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4"/>
            <p:cNvSpPr/>
            <p:nvPr/>
          </p:nvSpPr>
          <p:spPr bwMode="auto">
            <a:xfrm rot="8716294">
              <a:off x="1865533" y="43922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5"/>
            <p:cNvSpPr/>
            <p:nvPr/>
          </p:nvSpPr>
          <p:spPr bwMode="auto">
            <a:xfrm rot="8716294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6"/>
            <p:cNvSpPr/>
            <p:nvPr/>
          </p:nvSpPr>
          <p:spPr bwMode="auto">
            <a:xfrm rot="8716294">
              <a:off x="1439199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7"/>
            <p:cNvSpPr/>
            <p:nvPr/>
          </p:nvSpPr>
          <p:spPr bwMode="auto">
            <a:xfrm rot="8716294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8"/>
            <p:cNvSpPr/>
            <p:nvPr/>
          </p:nvSpPr>
          <p:spPr bwMode="auto">
            <a:xfrm rot="8716294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9"/>
            <p:cNvSpPr/>
            <p:nvPr/>
          </p:nvSpPr>
          <p:spPr bwMode="auto">
            <a:xfrm rot="8716294">
              <a:off x="2058111" y="4234218"/>
              <a:ext cx="77302" cy="80483"/>
            </a:xfrm>
            <a:custGeom>
              <a:avLst/>
              <a:gdLst>
                <a:gd name="connsiteX0" fmla="*/ 2300 w 77302"/>
                <a:gd name="connsiteY0" fmla="*/ 68069 h 80483"/>
                <a:gd name="connsiteX1" fmla="*/ 0 w 77302"/>
                <a:gd name="connsiteY1" fmla="*/ 62622 h 80483"/>
                <a:gd name="connsiteX2" fmla="*/ 51796 w 77302"/>
                <a:gd name="connsiteY2" fmla="*/ 0 h 80483"/>
                <a:gd name="connsiteX3" fmla="*/ 64371 w 77302"/>
                <a:gd name="connsiteY3" fmla="*/ 5309 h 80483"/>
                <a:gd name="connsiteX4" fmla="*/ 64371 w 77302"/>
                <a:gd name="connsiteY4" fmla="*/ 67380 h 80483"/>
                <a:gd name="connsiteX5" fmla="*/ 33335 w 77302"/>
                <a:gd name="connsiteY5" fmla="*/ 80483 h 80483"/>
                <a:gd name="connsiteX6" fmla="*/ 2300 w 77302"/>
                <a:gd name="connsiteY6" fmla="*/ 68069 h 804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7302" h="80483" extrusionOk="0">
                  <a:moveTo>
                    <a:pt x="2300" y="68069"/>
                  </a:moveTo>
                  <a:lnTo>
                    <a:pt x="0" y="62622"/>
                  </a:lnTo>
                  <a:lnTo>
                    <a:pt x="51796" y="0"/>
                  </a:lnTo>
                  <a:lnTo>
                    <a:pt x="64371" y="5309"/>
                  </a:lnTo>
                  <a:cubicBezTo>
                    <a:pt x="81612" y="21861"/>
                    <a:pt x="81613" y="50138"/>
                    <a:pt x="64371" y="67380"/>
                  </a:cubicBezTo>
                  <a:cubicBezTo>
                    <a:pt x="56095" y="75656"/>
                    <a:pt x="45060" y="80483"/>
                    <a:pt x="33335" y="80483"/>
                  </a:cubicBezTo>
                  <a:cubicBezTo>
                    <a:pt x="21611" y="80483"/>
                    <a:pt x="10576" y="76345"/>
                    <a:pt x="2300" y="680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30"/>
            <p:cNvSpPr/>
            <p:nvPr/>
          </p:nvSpPr>
          <p:spPr bwMode="auto">
            <a:xfrm rot="8716294">
              <a:off x="1876235" y="3938134"/>
              <a:ext cx="237808" cy="296463"/>
            </a:xfrm>
            <a:custGeom>
              <a:avLst/>
              <a:gdLst>
                <a:gd name="connsiteX0" fmla="*/ 66569 w 237808"/>
                <a:gd name="connsiteY0" fmla="*/ 296463 h 296463"/>
                <a:gd name="connsiteX1" fmla="*/ 1694 w 237808"/>
                <a:gd name="connsiteY1" fmla="*/ 175766 h 296463"/>
                <a:gd name="connsiteX2" fmla="*/ 34886 w 237808"/>
                <a:gd name="connsiteY2" fmla="*/ 83734 h 296463"/>
                <a:gd name="connsiteX3" fmla="*/ 0 w 237808"/>
                <a:gd name="connsiteY3" fmla="*/ 83734 h 296463"/>
                <a:gd name="connsiteX4" fmla="*/ 69258 w 237808"/>
                <a:gd name="connsiteY4" fmla="*/ 0 h 296463"/>
                <a:gd name="connsiteX5" fmla="*/ 237808 w 237808"/>
                <a:gd name="connsiteY5" fmla="*/ 0 h 296463"/>
                <a:gd name="connsiteX6" fmla="*/ 237808 w 237808"/>
                <a:gd name="connsiteY6" fmla="*/ 83734 h 296463"/>
                <a:gd name="connsiteX7" fmla="*/ 139741 w 237808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7808" h="296463" extrusionOk="0">
                  <a:moveTo>
                    <a:pt x="66569" y="296463"/>
                  </a:moveTo>
                  <a:lnTo>
                    <a:pt x="1694" y="175766"/>
                  </a:lnTo>
                  <a:lnTo>
                    <a:pt x="34886" y="83734"/>
                  </a:lnTo>
                  <a:lnTo>
                    <a:pt x="0" y="83734"/>
                  </a:lnTo>
                  <a:lnTo>
                    <a:pt x="69258" y="0"/>
                  </a:lnTo>
                  <a:lnTo>
                    <a:pt x="237808" y="0"/>
                  </a:lnTo>
                  <a:lnTo>
                    <a:pt x="237808" y="83734"/>
                  </a:lnTo>
                  <a:lnTo>
                    <a:pt x="139741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1"/>
            <p:cNvSpPr/>
            <p:nvPr/>
          </p:nvSpPr>
          <p:spPr bwMode="auto">
            <a:xfrm rot="8716294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2"/>
            <p:cNvSpPr/>
            <p:nvPr/>
          </p:nvSpPr>
          <p:spPr bwMode="auto">
            <a:xfrm rot="8716294">
              <a:off x="1827832" y="5057264"/>
              <a:ext cx="219410" cy="140851"/>
            </a:xfrm>
            <a:custGeom>
              <a:avLst/>
              <a:gdLst>
                <a:gd name="connsiteX0" fmla="*/ 27373 w 219410"/>
                <a:gd name="connsiteY0" fmla="*/ 96063 h 140851"/>
                <a:gd name="connsiteX1" fmla="*/ 1953 w 219410"/>
                <a:gd name="connsiteY1" fmla="*/ 53941 h 140851"/>
                <a:gd name="connsiteX2" fmla="*/ 0 w 219410"/>
                <a:gd name="connsiteY2" fmla="*/ 43352 h 140851"/>
                <a:gd name="connsiteX3" fmla="*/ 35858 w 219410"/>
                <a:gd name="connsiteY3" fmla="*/ 0 h 140851"/>
                <a:gd name="connsiteX4" fmla="*/ 219410 w 219410"/>
                <a:gd name="connsiteY4" fmla="*/ 127232 h 140851"/>
                <a:gd name="connsiteX5" fmla="*/ 200448 w 219410"/>
                <a:gd name="connsiteY5" fmla="*/ 132296 h 140851"/>
                <a:gd name="connsiteX6" fmla="*/ 136904 w 219410"/>
                <a:gd name="connsiteY6" fmla="*/ 140588 h 140851"/>
                <a:gd name="connsiteX7" fmla="*/ 27373 w 219410"/>
                <a:gd name="connsiteY7" fmla="*/ 96063 h 140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9410" h="140851" extrusionOk="0">
                  <a:moveTo>
                    <a:pt x="27373" y="96063"/>
                  </a:moveTo>
                  <a:cubicBezTo>
                    <a:pt x="16020" y="85043"/>
                    <a:pt x="7797" y="71018"/>
                    <a:pt x="1953" y="53941"/>
                  </a:cubicBezTo>
                  <a:lnTo>
                    <a:pt x="0" y="43352"/>
                  </a:lnTo>
                  <a:lnTo>
                    <a:pt x="35858" y="0"/>
                  </a:lnTo>
                  <a:lnTo>
                    <a:pt x="219410" y="127232"/>
                  </a:lnTo>
                  <a:lnTo>
                    <a:pt x="200448" y="132296"/>
                  </a:lnTo>
                  <a:cubicBezTo>
                    <a:pt x="176976" y="136859"/>
                    <a:pt x="155381" y="139475"/>
                    <a:pt x="136904" y="140588"/>
                  </a:cubicBezTo>
                  <a:cubicBezTo>
                    <a:pt x="95942" y="143260"/>
                    <a:pt x="55870" y="125450"/>
                    <a:pt x="27373" y="960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3"/>
            <p:cNvSpPr/>
            <p:nvPr/>
          </p:nvSpPr>
          <p:spPr bwMode="auto">
            <a:xfrm rot="8716294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4"/>
            <p:cNvSpPr/>
            <p:nvPr/>
          </p:nvSpPr>
          <p:spPr bwMode="auto">
            <a:xfrm rot="8716294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5"/>
            <p:cNvSpPr/>
            <p:nvPr/>
          </p:nvSpPr>
          <p:spPr bwMode="auto">
            <a:xfrm rot="8716294">
              <a:off x="1192483" y="2393326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6"/>
            <p:cNvSpPr/>
            <p:nvPr/>
          </p:nvSpPr>
          <p:spPr bwMode="auto">
            <a:xfrm rot="8716294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7"/>
            <p:cNvSpPr/>
            <p:nvPr/>
          </p:nvSpPr>
          <p:spPr bwMode="auto">
            <a:xfrm rot="8716294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8"/>
            <p:cNvSpPr/>
            <p:nvPr/>
          </p:nvSpPr>
          <p:spPr bwMode="auto">
            <a:xfrm rot="8716294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9"/>
            <p:cNvSpPr/>
            <p:nvPr/>
          </p:nvSpPr>
          <p:spPr bwMode="auto">
            <a:xfrm rot="8716294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40"/>
            <p:cNvSpPr/>
            <p:nvPr/>
          </p:nvSpPr>
          <p:spPr bwMode="auto">
            <a:xfrm rot="8716294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1"/>
            <p:cNvSpPr/>
            <p:nvPr/>
          </p:nvSpPr>
          <p:spPr bwMode="auto">
            <a:xfrm rot="8716294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2"/>
            <p:cNvSpPr/>
            <p:nvPr/>
          </p:nvSpPr>
          <p:spPr bwMode="auto">
            <a:xfrm rot="8716294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3"/>
            <p:cNvSpPr/>
            <p:nvPr/>
          </p:nvSpPr>
          <p:spPr bwMode="auto">
            <a:xfrm rot="8716294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4"/>
            <p:cNvSpPr/>
            <p:nvPr/>
          </p:nvSpPr>
          <p:spPr bwMode="auto">
            <a:xfrm rot="8716294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5"/>
            <p:cNvSpPr/>
            <p:nvPr/>
          </p:nvSpPr>
          <p:spPr bwMode="auto">
            <a:xfrm rot="8716294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6"/>
            <p:cNvSpPr/>
            <p:nvPr/>
          </p:nvSpPr>
          <p:spPr bwMode="auto">
            <a:xfrm rot="7484128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7"/>
            <p:cNvSpPr/>
            <p:nvPr/>
          </p:nvSpPr>
          <p:spPr bwMode="auto">
            <a:xfrm rot="13089394">
              <a:off x="1845023" y="2531236"/>
              <a:ext cx="412568" cy="496925"/>
            </a:xfrm>
            <a:custGeom>
              <a:avLst/>
              <a:gdLst>
                <a:gd name="connsiteX0" fmla="*/ 412568 w 412568"/>
                <a:gd name="connsiteY0" fmla="*/ 390854 h 496925"/>
                <a:gd name="connsiteX1" fmla="*/ 198232 w 412568"/>
                <a:gd name="connsiteY1" fmla="*/ 489977 h 496925"/>
                <a:gd name="connsiteX2" fmla="*/ 144991 w 412568"/>
                <a:gd name="connsiteY2" fmla="*/ 496925 h 496925"/>
                <a:gd name="connsiteX3" fmla="*/ 0 w 412568"/>
                <a:gd name="connsiteY3" fmla="*/ 276116 h 496925"/>
                <a:gd name="connsiteX4" fmla="*/ 0 w 412568"/>
                <a:gd name="connsiteY4" fmla="*/ 57626 h 496925"/>
                <a:gd name="connsiteX5" fmla="*/ 111075 w 412568"/>
                <a:gd name="connsiteY5" fmla="*/ 0 h 496925"/>
                <a:gd name="connsiteX6" fmla="*/ 112747 w 412568"/>
                <a:gd name="connsiteY6" fmla="*/ 233009 h 496925"/>
                <a:gd name="connsiteX7" fmla="*/ 132789 w 412568"/>
                <a:gd name="connsiteY7" fmla="*/ 371646 h 496925"/>
                <a:gd name="connsiteX8" fmla="*/ 233008 w 412568"/>
                <a:gd name="connsiteY8" fmla="*/ 426766 h 496925"/>
                <a:gd name="connsiteX9" fmla="*/ 308173 w 412568"/>
                <a:gd name="connsiteY9" fmla="*/ 413403 h 496925"/>
                <a:gd name="connsiteX10" fmla="*/ 410897 w 412568"/>
                <a:gd name="connsiteY10" fmla="*/ 371646 h 496925"/>
                <a:gd name="connsiteX11" fmla="*/ 412568 w 412568"/>
                <a:gd name="connsiteY11" fmla="*/ 382502 h 4969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496925" extrusionOk="0">
                  <a:moveTo>
                    <a:pt x="412568" y="390854"/>
                  </a:moveTo>
                  <a:cubicBezTo>
                    <a:pt x="346173" y="447854"/>
                    <a:pt x="264275" y="477136"/>
                    <a:pt x="198232" y="489977"/>
                  </a:cubicBezTo>
                  <a:lnTo>
                    <a:pt x="144991" y="496925"/>
                  </a:lnTo>
                  <a:lnTo>
                    <a:pt x="0" y="276116"/>
                  </a:lnTo>
                  <a:lnTo>
                    <a:pt x="0" y="57626"/>
                  </a:lnTo>
                  <a:lnTo>
                    <a:pt x="111075" y="0"/>
                  </a:lnTo>
                  <a:lnTo>
                    <a:pt x="112747" y="233009"/>
                  </a:lnTo>
                  <a:cubicBezTo>
                    <a:pt x="110241" y="279778"/>
                    <a:pt x="117757" y="327382"/>
                    <a:pt x="132789" y="371646"/>
                  </a:cubicBezTo>
                  <a:cubicBezTo>
                    <a:pt x="146153" y="408393"/>
                    <a:pt x="180394" y="426766"/>
                    <a:pt x="233008" y="426766"/>
                  </a:cubicBezTo>
                  <a:cubicBezTo>
                    <a:pt x="258899" y="425930"/>
                    <a:pt x="283953" y="420919"/>
                    <a:pt x="308173" y="413403"/>
                  </a:cubicBezTo>
                  <a:cubicBezTo>
                    <a:pt x="343249" y="402546"/>
                    <a:pt x="377491" y="388349"/>
                    <a:pt x="410897" y="371646"/>
                  </a:cubicBezTo>
                  <a:cubicBezTo>
                    <a:pt x="411732" y="374986"/>
                    <a:pt x="412568" y="379161"/>
                    <a:pt x="412568" y="38250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8"/>
            <p:cNvSpPr/>
            <p:nvPr/>
          </p:nvSpPr>
          <p:spPr bwMode="auto">
            <a:xfrm rot="8716294">
              <a:off x="2147054" y="2332037"/>
              <a:ext cx="207668" cy="192886"/>
            </a:xfrm>
            <a:custGeom>
              <a:avLst/>
              <a:gdLst>
                <a:gd name="connsiteX0" fmla="*/ 0 w 207668"/>
                <a:gd name="connsiteY0" fmla="*/ 192886 h 192886"/>
                <a:gd name="connsiteX1" fmla="*/ 159539 w 207668"/>
                <a:gd name="connsiteY1" fmla="*/ 0 h 192886"/>
                <a:gd name="connsiteX2" fmla="*/ 181588 w 207668"/>
                <a:gd name="connsiteY2" fmla="*/ 5201 h 192886"/>
                <a:gd name="connsiteX3" fmla="*/ 207668 w 207668"/>
                <a:gd name="connsiteY3" fmla="*/ 59649 h 192886"/>
                <a:gd name="connsiteX4" fmla="*/ 160490 w 207668"/>
                <a:gd name="connsiteY4" fmla="*/ 123096 h 192886"/>
                <a:gd name="connsiteX5" fmla="*/ 161303 w 207668"/>
                <a:gd name="connsiteY5" fmla="*/ 123096 h 1928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668" h="192886" extrusionOk="0">
                  <a:moveTo>
                    <a:pt x="0" y="192886"/>
                  </a:moveTo>
                  <a:lnTo>
                    <a:pt x="159539" y="0"/>
                  </a:lnTo>
                  <a:lnTo>
                    <a:pt x="181588" y="5201"/>
                  </a:lnTo>
                  <a:cubicBezTo>
                    <a:pt x="201262" y="16029"/>
                    <a:pt x="207668" y="40127"/>
                    <a:pt x="207668" y="59649"/>
                  </a:cubicBezTo>
                  <a:cubicBezTo>
                    <a:pt x="205228" y="88119"/>
                    <a:pt x="186518" y="111708"/>
                    <a:pt x="160490" y="123096"/>
                  </a:cubicBezTo>
                  <a:lnTo>
                    <a:pt x="161303" y="12309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9"/>
            <p:cNvSpPr/>
            <p:nvPr/>
          </p:nvSpPr>
          <p:spPr bwMode="auto">
            <a:xfrm rot="8716294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50"/>
            <p:cNvSpPr/>
            <p:nvPr/>
          </p:nvSpPr>
          <p:spPr bwMode="auto">
            <a:xfrm rot="8716294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1"/>
            <p:cNvSpPr/>
            <p:nvPr/>
          </p:nvSpPr>
          <p:spPr bwMode="auto">
            <a:xfrm rot="8716294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2"/>
            <p:cNvSpPr/>
            <p:nvPr/>
          </p:nvSpPr>
          <p:spPr bwMode="auto">
            <a:xfrm rot="8716294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3"/>
            <p:cNvSpPr/>
            <p:nvPr/>
          </p:nvSpPr>
          <p:spPr bwMode="auto">
            <a:xfrm rot="8716294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4"/>
            <p:cNvSpPr/>
            <p:nvPr/>
          </p:nvSpPr>
          <p:spPr bwMode="auto">
            <a:xfrm rot="8716294">
              <a:off x="854710" y="1394843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5"/>
            <p:cNvSpPr/>
            <p:nvPr/>
          </p:nvSpPr>
          <p:spPr bwMode="auto">
            <a:xfrm rot="8716294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6"/>
            <p:cNvSpPr/>
            <p:nvPr/>
          </p:nvSpPr>
          <p:spPr bwMode="auto">
            <a:xfrm rot="8716294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7"/>
            <p:cNvSpPr/>
            <p:nvPr/>
          </p:nvSpPr>
          <p:spPr bwMode="auto">
            <a:xfrm rot="8716294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58"/>
            <p:cNvSpPr/>
            <p:nvPr/>
          </p:nvSpPr>
          <p:spPr bwMode="auto">
            <a:xfrm rot="8716294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59"/>
            <p:cNvSpPr/>
            <p:nvPr/>
          </p:nvSpPr>
          <p:spPr bwMode="auto">
            <a:xfrm rot="8716294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60"/>
            <p:cNvSpPr/>
            <p:nvPr/>
          </p:nvSpPr>
          <p:spPr bwMode="auto">
            <a:xfrm rot="8716294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1"/>
            <p:cNvSpPr/>
            <p:nvPr/>
          </p:nvSpPr>
          <p:spPr bwMode="auto">
            <a:xfrm rot="8716294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2"/>
            <p:cNvSpPr/>
            <p:nvPr/>
          </p:nvSpPr>
          <p:spPr bwMode="auto">
            <a:xfrm rot="8716294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3"/>
            <p:cNvSpPr/>
            <p:nvPr/>
          </p:nvSpPr>
          <p:spPr bwMode="auto">
            <a:xfrm rot="8716294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4"/>
            <p:cNvSpPr/>
            <p:nvPr/>
          </p:nvSpPr>
          <p:spPr bwMode="auto">
            <a:xfrm rot="8716294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5"/>
            <p:cNvSpPr/>
            <p:nvPr/>
          </p:nvSpPr>
          <p:spPr bwMode="auto">
            <a:xfrm rot="7484128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6"/>
            <p:cNvSpPr/>
            <p:nvPr/>
          </p:nvSpPr>
          <p:spPr bwMode="auto"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7"/>
            <p:cNvSpPr/>
            <p:nvPr/>
          </p:nvSpPr>
          <p:spPr bwMode="auto">
            <a:xfrm rot="8716294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68"/>
            <p:cNvSpPr/>
            <p:nvPr/>
          </p:nvSpPr>
          <p:spPr bwMode="auto">
            <a:xfrm rot="8716294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69"/>
            <p:cNvSpPr/>
            <p:nvPr/>
          </p:nvSpPr>
          <p:spPr bwMode="auto">
            <a:xfrm rot="8716294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70"/>
            <p:cNvSpPr/>
            <p:nvPr/>
          </p:nvSpPr>
          <p:spPr bwMode="auto">
            <a:xfrm rot="8716294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1"/>
            <p:cNvSpPr/>
            <p:nvPr/>
          </p:nvSpPr>
          <p:spPr bwMode="auto">
            <a:xfrm rot="8716294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2"/>
            <p:cNvSpPr/>
            <p:nvPr/>
          </p:nvSpPr>
          <p:spPr bwMode="auto">
            <a:xfrm rot="8716294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3"/>
            <p:cNvSpPr/>
            <p:nvPr/>
          </p:nvSpPr>
          <p:spPr bwMode="auto">
            <a:xfrm rot="8716294">
              <a:off x="523336" y="39278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4"/>
            <p:cNvSpPr/>
            <p:nvPr/>
          </p:nvSpPr>
          <p:spPr bwMode="auto">
            <a:xfrm rot="8716294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5"/>
            <p:cNvSpPr/>
            <p:nvPr/>
          </p:nvSpPr>
          <p:spPr bwMode="auto">
            <a:xfrm rot="8716294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6"/>
            <p:cNvSpPr/>
            <p:nvPr/>
          </p:nvSpPr>
          <p:spPr bwMode="auto">
            <a:xfrm rot="8716294">
              <a:off x="78760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7"/>
            <p:cNvSpPr/>
            <p:nvPr/>
          </p:nvSpPr>
          <p:spPr bwMode="auto">
            <a:xfrm rot="8716294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78"/>
            <p:cNvSpPr/>
            <p:nvPr/>
          </p:nvSpPr>
          <p:spPr bwMode="auto">
            <a:xfrm rot="8716294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79"/>
            <p:cNvSpPr/>
            <p:nvPr/>
          </p:nvSpPr>
          <p:spPr bwMode="auto">
            <a:xfrm rot="8716294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80"/>
            <p:cNvSpPr/>
            <p:nvPr/>
          </p:nvSpPr>
          <p:spPr bwMode="auto">
            <a:xfrm rot="8716294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1"/>
            <p:cNvSpPr/>
            <p:nvPr/>
          </p:nvSpPr>
          <p:spPr bwMode="auto">
            <a:xfrm rot="8716294">
              <a:off x="547803" y="-17289"/>
              <a:ext cx="308530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2"/>
            <p:cNvSpPr/>
            <p:nvPr/>
          </p:nvSpPr>
          <p:spPr bwMode="auto">
            <a:xfrm rot="8716294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3"/>
            <p:cNvSpPr/>
            <p:nvPr/>
          </p:nvSpPr>
          <p:spPr bwMode="auto">
            <a:xfrm rot="8716294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4"/>
            <p:cNvSpPr/>
            <p:nvPr/>
          </p:nvSpPr>
          <p:spPr bwMode="auto">
            <a:xfrm rot="7484128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5"/>
            <p:cNvSpPr/>
            <p:nvPr/>
          </p:nvSpPr>
          <p:spPr bwMode="auto"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6"/>
            <p:cNvSpPr/>
            <p:nvPr/>
          </p:nvSpPr>
          <p:spPr bwMode="auto">
            <a:xfrm rot="8716294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7"/>
            <p:cNvSpPr/>
            <p:nvPr/>
          </p:nvSpPr>
          <p:spPr bwMode="auto">
            <a:xfrm rot="8716294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88"/>
            <p:cNvSpPr/>
            <p:nvPr/>
          </p:nvSpPr>
          <p:spPr bwMode="auto">
            <a:xfrm rot="8716294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89"/>
            <p:cNvSpPr/>
            <p:nvPr/>
          </p:nvSpPr>
          <p:spPr bwMode="auto">
            <a:xfrm rot="8716294">
              <a:off x="1291652" y="-36449"/>
              <a:ext cx="134197" cy="106946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90"/>
            <p:cNvSpPr/>
            <p:nvPr/>
          </p:nvSpPr>
          <p:spPr bwMode="auto"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1"/>
            <p:cNvSpPr/>
            <p:nvPr/>
          </p:nvSpPr>
          <p:spPr bwMode="auto">
            <a:xfrm rot="8716294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2"/>
            <p:cNvSpPr/>
            <p:nvPr/>
          </p:nvSpPr>
          <p:spPr bwMode="auto">
            <a:xfrm rot="8716294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3"/>
            <p:cNvSpPr/>
            <p:nvPr/>
          </p:nvSpPr>
          <p:spPr bwMode="auto">
            <a:xfrm rot="8716294">
              <a:off x="188704" y="405501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4"/>
            <p:cNvSpPr/>
            <p:nvPr/>
          </p:nvSpPr>
          <p:spPr bwMode="auto">
            <a:xfrm rot="8716294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 extrusionOk="0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5"/>
            <p:cNvSpPr/>
            <p:nvPr/>
          </p:nvSpPr>
          <p:spPr bwMode="auto">
            <a:xfrm rot="8716294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 extrusionOk="0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6"/>
            <p:cNvSpPr/>
            <p:nvPr/>
          </p:nvSpPr>
          <p:spPr bwMode="auto">
            <a:xfrm rot="8716294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 extrusionOk="0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7"/>
            <p:cNvSpPr/>
            <p:nvPr/>
          </p:nvSpPr>
          <p:spPr bwMode="auto">
            <a:xfrm rot="8716294">
              <a:off x="87904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98"/>
            <p:cNvSpPr/>
            <p:nvPr/>
          </p:nvSpPr>
          <p:spPr bwMode="auto">
            <a:xfrm rot="8716294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99"/>
            <p:cNvSpPr/>
            <p:nvPr/>
          </p:nvSpPr>
          <p:spPr bwMode="auto">
            <a:xfrm rot="8716294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100"/>
            <p:cNvSpPr/>
            <p:nvPr/>
          </p:nvSpPr>
          <p:spPr bwMode="auto">
            <a:xfrm rot="8716294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1"/>
            <p:cNvSpPr/>
            <p:nvPr/>
          </p:nvSpPr>
          <p:spPr bwMode="auto">
            <a:xfrm rot="8716294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2"/>
            <p:cNvSpPr/>
            <p:nvPr/>
          </p:nvSpPr>
          <p:spPr bwMode="auto">
            <a:xfrm rot="8716294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3"/>
            <p:cNvSpPr/>
            <p:nvPr/>
          </p:nvSpPr>
          <p:spPr bwMode="auto">
            <a:xfrm rot="8716294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4"/>
            <p:cNvSpPr/>
            <p:nvPr/>
          </p:nvSpPr>
          <p:spPr bwMode="auto">
            <a:xfrm rot="7484128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5"/>
            <p:cNvSpPr/>
            <p:nvPr/>
          </p:nvSpPr>
          <p:spPr bwMode="auto"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6"/>
            <p:cNvSpPr/>
            <p:nvPr/>
          </p:nvSpPr>
          <p:spPr bwMode="auto">
            <a:xfrm rot="8716294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7"/>
            <p:cNvSpPr/>
            <p:nvPr/>
          </p:nvSpPr>
          <p:spPr bwMode="auto">
            <a:xfrm rot="8716294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08"/>
            <p:cNvSpPr/>
            <p:nvPr/>
          </p:nvSpPr>
          <p:spPr bwMode="auto">
            <a:xfrm rot="8716294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09"/>
            <p:cNvSpPr/>
            <p:nvPr/>
          </p:nvSpPr>
          <p:spPr bwMode="auto">
            <a:xfrm rot="8716294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10"/>
            <p:cNvSpPr/>
            <p:nvPr/>
          </p:nvSpPr>
          <p:spPr bwMode="auto">
            <a:xfrm rot="8716294">
              <a:off x="601569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 extrusionOk="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1"/>
            <p:cNvSpPr/>
            <p:nvPr/>
          </p:nvSpPr>
          <p:spPr bwMode="auto">
            <a:xfrm rot="8716294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2"/>
            <p:cNvSpPr/>
            <p:nvPr/>
          </p:nvSpPr>
          <p:spPr bwMode="auto">
            <a:xfrm rot="8716294">
              <a:off x="73168" y="4745087"/>
              <a:ext cx="439901" cy="517329"/>
            </a:xfrm>
            <a:custGeom>
              <a:avLst/>
              <a:gdLst>
                <a:gd name="connsiteX0" fmla="*/ 38290 w 439901"/>
                <a:gd name="connsiteY0" fmla="*/ 472541 h 517329"/>
                <a:gd name="connsiteX1" fmla="*/ 0 w 439901"/>
                <a:gd name="connsiteY1" fmla="*/ 319377 h 517329"/>
                <a:gd name="connsiteX2" fmla="*/ 0 w 439901"/>
                <a:gd name="connsiteY2" fmla="*/ 47778 h 517329"/>
                <a:gd name="connsiteX3" fmla="*/ 92094 w 439901"/>
                <a:gd name="connsiteY3" fmla="*/ 0 h 517329"/>
                <a:gd name="connsiteX4" fmla="*/ 118664 w 439901"/>
                <a:gd name="connsiteY4" fmla="*/ 18418 h 517329"/>
                <a:gd name="connsiteX5" fmla="*/ 120216 w 439901"/>
                <a:gd name="connsiteY5" fmla="*/ 234781 h 517329"/>
                <a:gd name="connsiteX6" fmla="*/ 141587 w 439901"/>
                <a:gd name="connsiteY6" fmla="*/ 382603 h 517329"/>
                <a:gd name="connsiteX7" fmla="*/ 248446 w 439901"/>
                <a:gd name="connsiteY7" fmla="*/ 441375 h 517329"/>
                <a:gd name="connsiteX8" fmla="*/ 328589 w 439901"/>
                <a:gd name="connsiteY8" fmla="*/ 427127 h 517329"/>
                <a:gd name="connsiteX9" fmla="*/ 438120 w 439901"/>
                <a:gd name="connsiteY9" fmla="*/ 382603 h 517329"/>
                <a:gd name="connsiteX10" fmla="*/ 439901 w 439901"/>
                <a:gd name="connsiteY10" fmla="*/ 394178 h 517329"/>
                <a:gd name="connsiteX11" fmla="*/ 439901 w 439901"/>
                <a:gd name="connsiteY11" fmla="*/ 403083 h 517329"/>
                <a:gd name="connsiteX12" fmla="*/ 147821 w 439901"/>
                <a:gd name="connsiteY12" fmla="*/ 517066 h 517329"/>
                <a:gd name="connsiteX13" fmla="*/ 38290 w 439901"/>
                <a:gd name="connsiteY13" fmla="*/ 472541 h 5173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7329" extrusionOk="0">
                  <a:moveTo>
                    <a:pt x="38290" y="472541"/>
                  </a:moveTo>
                  <a:cubicBezTo>
                    <a:pt x="8014" y="443156"/>
                    <a:pt x="0" y="392397"/>
                    <a:pt x="0" y="319377"/>
                  </a:cubicBezTo>
                  <a:lnTo>
                    <a:pt x="0" y="47778"/>
                  </a:lnTo>
                  <a:lnTo>
                    <a:pt x="92094" y="0"/>
                  </a:lnTo>
                  <a:lnTo>
                    <a:pt x="118664" y="18418"/>
                  </a:lnTo>
                  <a:lnTo>
                    <a:pt x="120216" y="234781"/>
                  </a:lnTo>
                  <a:cubicBezTo>
                    <a:pt x="117544" y="284648"/>
                    <a:pt x="125558" y="335406"/>
                    <a:pt x="141587" y="382603"/>
                  </a:cubicBezTo>
                  <a:cubicBezTo>
                    <a:pt x="155836" y="421784"/>
                    <a:pt x="192345" y="441375"/>
                    <a:pt x="248446" y="441375"/>
                  </a:cubicBezTo>
                  <a:cubicBezTo>
                    <a:pt x="276051" y="440484"/>
                    <a:pt x="302766" y="435141"/>
                    <a:pt x="328589" y="427127"/>
                  </a:cubicBezTo>
                  <a:cubicBezTo>
                    <a:pt x="365990" y="415550"/>
                    <a:pt x="402500" y="400412"/>
                    <a:pt x="438120" y="382603"/>
                  </a:cubicBezTo>
                  <a:cubicBezTo>
                    <a:pt x="439010" y="386164"/>
                    <a:pt x="439901" y="390616"/>
                    <a:pt x="439901" y="394178"/>
                  </a:cubicBezTo>
                  <a:lnTo>
                    <a:pt x="439901" y="403083"/>
                  </a:lnTo>
                  <a:cubicBezTo>
                    <a:pt x="345509" y="484118"/>
                    <a:pt x="221731" y="512614"/>
                    <a:pt x="147821" y="517066"/>
                  </a:cubicBezTo>
                  <a:cubicBezTo>
                    <a:pt x="106859" y="519738"/>
                    <a:pt x="66787" y="501928"/>
                    <a:pt x="38290" y="47254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3"/>
            <p:cNvSpPr/>
            <p:nvPr/>
          </p:nvSpPr>
          <p:spPr bwMode="auto">
            <a:xfrm rot="8716294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4"/>
            <p:cNvSpPr/>
            <p:nvPr/>
          </p:nvSpPr>
          <p:spPr bwMode="auto">
            <a:xfrm rot="8716294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5"/>
            <p:cNvSpPr/>
            <p:nvPr/>
          </p:nvSpPr>
          <p:spPr bwMode="auto">
            <a:xfrm rot="8716294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6"/>
            <p:cNvSpPr/>
            <p:nvPr/>
          </p:nvSpPr>
          <p:spPr bwMode="auto">
            <a:xfrm rot="8716294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7"/>
            <p:cNvSpPr/>
            <p:nvPr/>
          </p:nvSpPr>
          <p:spPr bwMode="auto">
            <a:xfrm rot="8716294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 extrusionOk="0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18"/>
            <p:cNvSpPr/>
            <p:nvPr/>
          </p:nvSpPr>
          <p:spPr bwMode="auto">
            <a:xfrm rot="8716294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19"/>
            <p:cNvSpPr/>
            <p:nvPr/>
          </p:nvSpPr>
          <p:spPr bwMode="auto">
            <a:xfrm rot="8716294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 extrusionOk="0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20"/>
            <p:cNvSpPr/>
            <p:nvPr/>
          </p:nvSpPr>
          <p:spPr bwMode="auto">
            <a:xfrm rot="8716294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1"/>
            <p:cNvSpPr/>
            <p:nvPr/>
          </p:nvSpPr>
          <p:spPr bwMode="auto">
            <a:xfrm rot="8716294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2"/>
            <p:cNvSpPr/>
            <p:nvPr/>
          </p:nvSpPr>
          <p:spPr bwMode="auto">
            <a:xfrm rot="8716294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3"/>
            <p:cNvSpPr/>
            <p:nvPr/>
          </p:nvSpPr>
          <p:spPr bwMode="auto">
            <a:xfrm rot="8716294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 extrusionOk="0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4"/>
            <p:cNvSpPr/>
            <p:nvPr/>
          </p:nvSpPr>
          <p:spPr bwMode="auto">
            <a:xfrm rot="8716294">
              <a:off x="-77334" y="3178476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 extrusionOk="0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5"/>
            <p:cNvSpPr/>
            <p:nvPr/>
          </p:nvSpPr>
          <p:spPr bwMode="auto">
            <a:xfrm rot="8716294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 extrusionOk="0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6"/>
            <p:cNvSpPr/>
            <p:nvPr/>
          </p:nvSpPr>
          <p:spPr bwMode="auto">
            <a:xfrm rot="8716294">
              <a:off x="223574" y="27623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7"/>
            <p:cNvSpPr/>
            <p:nvPr/>
          </p:nvSpPr>
          <p:spPr bwMode="auto">
            <a:xfrm rot="8716294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28"/>
            <p:cNvSpPr/>
            <p:nvPr/>
          </p:nvSpPr>
          <p:spPr bwMode="auto">
            <a:xfrm rot="8716294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29"/>
            <p:cNvSpPr/>
            <p:nvPr/>
          </p:nvSpPr>
          <p:spPr bwMode="auto">
            <a:xfrm rot="8716294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 extrusionOk="0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30"/>
            <p:cNvSpPr/>
            <p:nvPr/>
          </p:nvSpPr>
          <p:spPr bwMode="auto">
            <a:xfrm rot="8716294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1"/>
            <p:cNvSpPr/>
            <p:nvPr/>
          </p:nvSpPr>
          <p:spPr bwMode="auto">
            <a:xfrm rot="7484128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2"/>
            <p:cNvSpPr/>
            <p:nvPr/>
          </p:nvSpPr>
          <p:spPr bwMode="auto"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3"/>
            <p:cNvSpPr/>
            <p:nvPr/>
          </p:nvSpPr>
          <p:spPr bwMode="auto">
            <a:xfrm rot="8716294">
              <a:off x="788549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4"/>
            <p:cNvSpPr/>
            <p:nvPr/>
          </p:nvSpPr>
          <p:spPr bwMode="auto">
            <a:xfrm rot="8716294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5"/>
            <p:cNvSpPr/>
            <p:nvPr/>
          </p:nvSpPr>
          <p:spPr bwMode="auto">
            <a:xfrm rot="8716294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6"/>
            <p:cNvSpPr/>
            <p:nvPr/>
          </p:nvSpPr>
          <p:spPr bwMode="auto">
            <a:xfrm rot="8716294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7"/>
            <p:cNvSpPr/>
            <p:nvPr/>
          </p:nvSpPr>
          <p:spPr bwMode="auto">
            <a:xfrm rot="8716294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 extrusionOk="0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38"/>
            <p:cNvSpPr/>
            <p:nvPr/>
          </p:nvSpPr>
          <p:spPr bwMode="auto">
            <a:xfrm rot="8716294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 extrusionOk="0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39"/>
            <p:cNvSpPr/>
            <p:nvPr/>
          </p:nvSpPr>
          <p:spPr bwMode="auto">
            <a:xfrm rot="8716294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40"/>
            <p:cNvSpPr/>
            <p:nvPr/>
          </p:nvSpPr>
          <p:spPr bwMode="auto">
            <a:xfrm rot="8716294">
              <a:off x="-24330" y="2197782"/>
              <a:ext cx="102507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 extrusionOk="0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1"/>
            <p:cNvSpPr/>
            <p:nvPr/>
          </p:nvSpPr>
          <p:spPr bwMode="auto">
            <a:xfrm rot="7484128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2"/>
            <p:cNvSpPr/>
            <p:nvPr/>
          </p:nvSpPr>
          <p:spPr bwMode="auto"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3"/>
            <p:cNvSpPr/>
            <p:nvPr/>
          </p:nvSpPr>
          <p:spPr bwMode="auto">
            <a:xfrm rot="8716294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4"/>
            <p:cNvSpPr/>
            <p:nvPr/>
          </p:nvSpPr>
          <p:spPr bwMode="auto">
            <a:xfrm rot="8716294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5"/>
            <p:cNvSpPr/>
            <p:nvPr/>
          </p:nvSpPr>
          <p:spPr bwMode="auto">
            <a:xfrm rot="8716294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6"/>
            <p:cNvSpPr/>
            <p:nvPr/>
          </p:nvSpPr>
          <p:spPr bwMode="auto">
            <a:xfrm rot="8716294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7"/>
            <p:cNvSpPr/>
            <p:nvPr/>
          </p:nvSpPr>
          <p:spPr bwMode="auto">
            <a:xfrm rot="8716294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 extrusionOk="0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48"/>
            <p:cNvSpPr/>
            <p:nvPr/>
          </p:nvSpPr>
          <p:spPr bwMode="auto">
            <a:xfrm rot="7484128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 extrusionOk="0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49"/>
            <p:cNvSpPr/>
            <p:nvPr/>
          </p:nvSpPr>
          <p:spPr bwMode="auto"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 extrusionOk="0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50"/>
            <p:cNvSpPr/>
            <p:nvPr/>
          </p:nvSpPr>
          <p:spPr bwMode="auto">
            <a:xfrm rot="8716294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1"/>
            <p:cNvSpPr/>
            <p:nvPr/>
          </p:nvSpPr>
          <p:spPr bwMode="auto">
            <a:xfrm rot="8716294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2"/>
            <p:cNvSpPr/>
            <p:nvPr/>
          </p:nvSpPr>
          <p:spPr bwMode="auto">
            <a:xfrm rot="8716294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 extrusionOk="0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3"/>
            <p:cNvSpPr/>
            <p:nvPr/>
          </p:nvSpPr>
          <p:spPr bwMode="auto">
            <a:xfrm rot="8716294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 extrusionOk="0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4"/>
            <p:cNvSpPr/>
            <p:nvPr/>
          </p:nvSpPr>
          <p:spPr bwMode="auto">
            <a:xfrm rot="8716294">
              <a:off x="2260816" y="1871889"/>
              <a:ext cx="76563" cy="79800"/>
            </a:xfrm>
            <a:custGeom>
              <a:avLst/>
              <a:gdLst>
                <a:gd name="connsiteX0" fmla="*/ 1561 w 76563"/>
                <a:gd name="connsiteY0" fmla="*/ 67386 h 79800"/>
                <a:gd name="connsiteX1" fmla="*/ 0 w 76563"/>
                <a:gd name="connsiteY1" fmla="*/ 63688 h 79800"/>
                <a:gd name="connsiteX2" fmla="*/ 52676 w 76563"/>
                <a:gd name="connsiteY2" fmla="*/ 0 h 79800"/>
                <a:gd name="connsiteX3" fmla="*/ 63632 w 76563"/>
                <a:gd name="connsiteY3" fmla="*/ 4626 h 79800"/>
                <a:gd name="connsiteX4" fmla="*/ 63632 w 76563"/>
                <a:gd name="connsiteY4" fmla="*/ 66697 h 79800"/>
                <a:gd name="connsiteX5" fmla="*/ 32596 w 76563"/>
                <a:gd name="connsiteY5" fmla="*/ 79800 h 79800"/>
                <a:gd name="connsiteX6" fmla="*/ 1561 w 76563"/>
                <a:gd name="connsiteY6" fmla="*/ 67386 h 79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6563" h="79800" extrusionOk="0">
                  <a:moveTo>
                    <a:pt x="1561" y="67386"/>
                  </a:moveTo>
                  <a:lnTo>
                    <a:pt x="0" y="63688"/>
                  </a:lnTo>
                  <a:lnTo>
                    <a:pt x="52676" y="0"/>
                  </a:lnTo>
                  <a:lnTo>
                    <a:pt x="63632" y="4626"/>
                  </a:lnTo>
                  <a:cubicBezTo>
                    <a:pt x="80874" y="21178"/>
                    <a:pt x="80873" y="49455"/>
                    <a:pt x="63632" y="66697"/>
                  </a:cubicBezTo>
                  <a:cubicBezTo>
                    <a:pt x="55356" y="74973"/>
                    <a:pt x="44321" y="79800"/>
                    <a:pt x="32596" y="79800"/>
                  </a:cubicBezTo>
                  <a:cubicBezTo>
                    <a:pt x="20872" y="79800"/>
                    <a:pt x="9837" y="75662"/>
                    <a:pt x="1561" y="6738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5"/>
            <p:cNvSpPr/>
            <p:nvPr/>
          </p:nvSpPr>
          <p:spPr bwMode="auto">
            <a:xfrm rot="8716294">
              <a:off x="2079218" y="1576015"/>
              <a:ext cx="236114" cy="296463"/>
            </a:xfrm>
            <a:custGeom>
              <a:avLst/>
              <a:gdLst>
                <a:gd name="connsiteX0" fmla="*/ 64875 w 236114"/>
                <a:gd name="connsiteY0" fmla="*/ 296463 h 296463"/>
                <a:gd name="connsiteX1" fmla="*/ 0 w 236114"/>
                <a:gd name="connsiteY1" fmla="*/ 175766 h 296463"/>
                <a:gd name="connsiteX2" fmla="*/ 33192 w 236114"/>
                <a:gd name="connsiteY2" fmla="*/ 83734 h 296463"/>
                <a:gd name="connsiteX3" fmla="*/ 489 w 236114"/>
                <a:gd name="connsiteY3" fmla="*/ 83734 h 296463"/>
                <a:gd name="connsiteX4" fmla="*/ 69747 w 236114"/>
                <a:gd name="connsiteY4" fmla="*/ 0 h 296463"/>
                <a:gd name="connsiteX5" fmla="*/ 236114 w 236114"/>
                <a:gd name="connsiteY5" fmla="*/ 0 h 296463"/>
                <a:gd name="connsiteX6" fmla="*/ 236114 w 236114"/>
                <a:gd name="connsiteY6" fmla="*/ 83734 h 296463"/>
                <a:gd name="connsiteX7" fmla="*/ 138047 w 236114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114" h="296463" extrusionOk="0">
                  <a:moveTo>
                    <a:pt x="64875" y="296463"/>
                  </a:moveTo>
                  <a:lnTo>
                    <a:pt x="0" y="175766"/>
                  </a:lnTo>
                  <a:lnTo>
                    <a:pt x="33192" y="83734"/>
                  </a:lnTo>
                  <a:lnTo>
                    <a:pt x="489" y="83734"/>
                  </a:lnTo>
                  <a:lnTo>
                    <a:pt x="69747" y="0"/>
                  </a:lnTo>
                  <a:lnTo>
                    <a:pt x="236114" y="0"/>
                  </a:lnTo>
                  <a:lnTo>
                    <a:pt x="236114" y="83734"/>
                  </a:lnTo>
                  <a:lnTo>
                    <a:pt x="138047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6"/>
            <p:cNvSpPr/>
            <p:nvPr/>
          </p:nvSpPr>
          <p:spPr bwMode="auto">
            <a:xfrm rot="8716294">
              <a:off x="1975890" y="1368961"/>
              <a:ext cx="432296" cy="245571"/>
            </a:xfrm>
            <a:custGeom>
              <a:avLst/>
              <a:gdLst>
                <a:gd name="connsiteX0" fmla="*/ 30685 w 432296"/>
                <a:gd name="connsiteY0" fmla="*/ 200783 h 245571"/>
                <a:gd name="connsiteX1" fmla="*/ 187 w 432296"/>
                <a:gd name="connsiteY1" fmla="*/ 140564 h 245571"/>
                <a:gd name="connsiteX2" fmla="*/ 0 w 432296"/>
                <a:gd name="connsiteY2" fmla="*/ 138341 h 245571"/>
                <a:gd name="connsiteX3" fmla="*/ 114424 w 432296"/>
                <a:gd name="connsiteY3" fmla="*/ 0 h 245571"/>
                <a:gd name="connsiteX4" fmla="*/ 116284 w 432296"/>
                <a:gd name="connsiteY4" fmla="*/ 37935 h 245571"/>
                <a:gd name="connsiteX5" fmla="*/ 133982 w 432296"/>
                <a:gd name="connsiteY5" fmla="*/ 110844 h 245571"/>
                <a:gd name="connsiteX6" fmla="*/ 240841 w 432296"/>
                <a:gd name="connsiteY6" fmla="*/ 169617 h 245571"/>
                <a:gd name="connsiteX7" fmla="*/ 320985 w 432296"/>
                <a:gd name="connsiteY7" fmla="*/ 155369 h 245571"/>
                <a:gd name="connsiteX8" fmla="*/ 430515 w 432296"/>
                <a:gd name="connsiteY8" fmla="*/ 110844 h 245571"/>
                <a:gd name="connsiteX9" fmla="*/ 432296 w 432296"/>
                <a:gd name="connsiteY9" fmla="*/ 122420 h 245571"/>
                <a:gd name="connsiteX10" fmla="*/ 432296 w 432296"/>
                <a:gd name="connsiteY10" fmla="*/ 131325 h 245571"/>
                <a:gd name="connsiteX11" fmla="*/ 140216 w 432296"/>
                <a:gd name="connsiteY11" fmla="*/ 245308 h 245571"/>
                <a:gd name="connsiteX12" fmla="*/ 30685 w 432296"/>
                <a:gd name="connsiteY12" fmla="*/ 200783 h 245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32296" h="245571" extrusionOk="0">
                  <a:moveTo>
                    <a:pt x="30685" y="200783"/>
                  </a:moveTo>
                  <a:cubicBezTo>
                    <a:pt x="15547" y="186091"/>
                    <a:pt x="5975" y="166054"/>
                    <a:pt x="187" y="140564"/>
                  </a:cubicBezTo>
                  <a:lnTo>
                    <a:pt x="0" y="138341"/>
                  </a:lnTo>
                  <a:lnTo>
                    <a:pt x="114424" y="0"/>
                  </a:lnTo>
                  <a:lnTo>
                    <a:pt x="116284" y="37935"/>
                  </a:lnTo>
                  <a:cubicBezTo>
                    <a:pt x="119957" y="62758"/>
                    <a:pt x="125968" y="87246"/>
                    <a:pt x="133982" y="110844"/>
                  </a:cubicBezTo>
                  <a:cubicBezTo>
                    <a:pt x="148231" y="150026"/>
                    <a:pt x="184740" y="169617"/>
                    <a:pt x="240841" y="169617"/>
                  </a:cubicBezTo>
                  <a:cubicBezTo>
                    <a:pt x="268446" y="168726"/>
                    <a:pt x="295161" y="163383"/>
                    <a:pt x="320985" y="155369"/>
                  </a:cubicBezTo>
                  <a:cubicBezTo>
                    <a:pt x="358385" y="143792"/>
                    <a:pt x="394895" y="128654"/>
                    <a:pt x="430515" y="110844"/>
                  </a:cubicBezTo>
                  <a:cubicBezTo>
                    <a:pt x="431405" y="114406"/>
                    <a:pt x="432296" y="118858"/>
                    <a:pt x="432296" y="122420"/>
                  </a:cubicBezTo>
                  <a:lnTo>
                    <a:pt x="432296" y="131325"/>
                  </a:lnTo>
                  <a:cubicBezTo>
                    <a:pt x="337904" y="212360"/>
                    <a:pt x="214126" y="240856"/>
                    <a:pt x="140216" y="245308"/>
                  </a:cubicBezTo>
                  <a:cubicBezTo>
                    <a:pt x="99254" y="247980"/>
                    <a:pt x="59182" y="230170"/>
                    <a:pt x="30685" y="2007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7"/>
            <p:cNvSpPr/>
            <p:nvPr/>
          </p:nvSpPr>
          <p:spPr bwMode="auto">
            <a:xfrm rot="8716294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58"/>
            <p:cNvSpPr/>
            <p:nvPr/>
          </p:nvSpPr>
          <p:spPr bwMode="auto">
            <a:xfrm rot="8716294">
              <a:off x="2242282" y="832029"/>
              <a:ext cx="282003" cy="313470"/>
            </a:xfrm>
            <a:custGeom>
              <a:avLst/>
              <a:gdLst>
                <a:gd name="connsiteX0" fmla="*/ 188208 w 282003"/>
                <a:gd name="connsiteY0" fmla="*/ 99785 h 313470"/>
                <a:gd name="connsiteX1" fmla="*/ 188208 w 282003"/>
                <a:gd name="connsiteY1" fmla="*/ 85923 h 313470"/>
                <a:gd name="connsiteX2" fmla="*/ 259276 w 282003"/>
                <a:gd name="connsiteY2" fmla="*/ 0 h 313470"/>
                <a:gd name="connsiteX3" fmla="*/ 274211 w 282003"/>
                <a:gd name="connsiteY3" fmla="*/ 28123 h 313470"/>
                <a:gd name="connsiteX4" fmla="*/ 282003 w 282003"/>
                <a:gd name="connsiteY4" fmla="*/ 85301 h 313470"/>
                <a:gd name="connsiteX5" fmla="*/ 282002 w 282003"/>
                <a:gd name="connsiteY5" fmla="*/ 94267 h 313470"/>
                <a:gd name="connsiteX6" fmla="*/ 0 w 282003"/>
                <a:gd name="connsiteY6" fmla="*/ 313470 h 313470"/>
                <a:gd name="connsiteX7" fmla="*/ 56482 w 282003"/>
                <a:gd name="connsiteY7" fmla="*/ 245183 h 313470"/>
                <a:gd name="connsiteX8" fmla="*/ 56482 w 282003"/>
                <a:gd name="connsiteY8" fmla="*/ 274960 h 3134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82003" h="313470" extrusionOk="0">
                  <a:moveTo>
                    <a:pt x="188208" y="99785"/>
                  </a:moveTo>
                  <a:lnTo>
                    <a:pt x="188208" y="85923"/>
                  </a:lnTo>
                  <a:lnTo>
                    <a:pt x="259276" y="0"/>
                  </a:lnTo>
                  <a:lnTo>
                    <a:pt x="274211" y="28123"/>
                  </a:lnTo>
                  <a:cubicBezTo>
                    <a:pt x="279330" y="44783"/>
                    <a:pt x="282002" y="63922"/>
                    <a:pt x="282003" y="85301"/>
                  </a:cubicBezTo>
                  <a:lnTo>
                    <a:pt x="282002" y="94267"/>
                  </a:lnTo>
                  <a:close/>
                  <a:moveTo>
                    <a:pt x="0" y="313470"/>
                  </a:moveTo>
                  <a:lnTo>
                    <a:pt x="56482" y="245183"/>
                  </a:lnTo>
                  <a:lnTo>
                    <a:pt x="56482" y="274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59"/>
            <p:cNvSpPr/>
            <p:nvPr/>
          </p:nvSpPr>
          <p:spPr bwMode="auto">
            <a:xfrm rot="8716294">
              <a:off x="2174558" y="64895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60"/>
            <p:cNvSpPr/>
            <p:nvPr/>
          </p:nvSpPr>
          <p:spPr bwMode="auto">
            <a:xfrm rot="8716294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1"/>
            <p:cNvSpPr/>
            <p:nvPr/>
          </p:nvSpPr>
          <p:spPr bwMode="auto">
            <a:xfrm rot="8716294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2"/>
            <p:cNvSpPr/>
            <p:nvPr/>
          </p:nvSpPr>
          <p:spPr bwMode="auto">
            <a:xfrm rot="8716294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3"/>
            <p:cNvSpPr/>
            <p:nvPr/>
          </p:nvSpPr>
          <p:spPr bwMode="auto">
            <a:xfrm rot="8716294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4"/>
            <p:cNvSpPr/>
            <p:nvPr/>
          </p:nvSpPr>
          <p:spPr bwMode="auto">
            <a:xfrm rot="8716294">
              <a:off x="2367873" y="489398"/>
              <a:ext cx="81525" cy="84395"/>
            </a:xfrm>
            <a:custGeom>
              <a:avLst/>
              <a:gdLst>
                <a:gd name="connsiteX0" fmla="*/ 6524 w 81526"/>
                <a:gd name="connsiteY0" fmla="*/ 71981 h 84395"/>
                <a:gd name="connsiteX1" fmla="*/ 0 w 81526"/>
                <a:gd name="connsiteY1" fmla="*/ 56529 h 84395"/>
                <a:gd name="connsiteX2" fmla="*/ 46756 w 81526"/>
                <a:gd name="connsiteY2" fmla="*/ 0 h 84395"/>
                <a:gd name="connsiteX3" fmla="*/ 68595 w 81526"/>
                <a:gd name="connsiteY3" fmla="*/ 9221 h 84395"/>
                <a:gd name="connsiteX4" fmla="*/ 68595 w 81526"/>
                <a:gd name="connsiteY4" fmla="*/ 71292 h 84395"/>
                <a:gd name="connsiteX5" fmla="*/ 37559 w 81526"/>
                <a:gd name="connsiteY5" fmla="*/ 84395 h 84395"/>
                <a:gd name="connsiteX6" fmla="*/ 6524 w 81526"/>
                <a:gd name="connsiteY6" fmla="*/ 71981 h 84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1526" h="84395" extrusionOk="0">
                  <a:moveTo>
                    <a:pt x="6524" y="71981"/>
                  </a:moveTo>
                  <a:lnTo>
                    <a:pt x="0" y="56529"/>
                  </a:lnTo>
                  <a:lnTo>
                    <a:pt x="46756" y="0"/>
                  </a:lnTo>
                  <a:lnTo>
                    <a:pt x="68595" y="9221"/>
                  </a:lnTo>
                  <a:cubicBezTo>
                    <a:pt x="85837" y="25773"/>
                    <a:pt x="85836" y="54050"/>
                    <a:pt x="68595" y="71292"/>
                  </a:cubicBezTo>
                  <a:cubicBezTo>
                    <a:pt x="60319" y="79568"/>
                    <a:pt x="49284" y="84395"/>
                    <a:pt x="37559" y="84395"/>
                  </a:cubicBezTo>
                  <a:cubicBezTo>
                    <a:pt x="25835" y="84395"/>
                    <a:pt x="14800" y="80257"/>
                    <a:pt x="6524" y="7198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5"/>
            <p:cNvSpPr/>
            <p:nvPr/>
          </p:nvSpPr>
          <p:spPr bwMode="auto">
            <a:xfrm rot="8716294">
              <a:off x="2184146" y="191304"/>
              <a:ext cx="250306" cy="296463"/>
            </a:xfrm>
            <a:custGeom>
              <a:avLst/>
              <a:gdLst>
                <a:gd name="connsiteX0" fmla="*/ 79067 w 250306"/>
                <a:gd name="connsiteY0" fmla="*/ 296463 h 296463"/>
                <a:gd name="connsiteX1" fmla="*/ 14192 w 250306"/>
                <a:gd name="connsiteY1" fmla="*/ 175766 h 296463"/>
                <a:gd name="connsiteX2" fmla="*/ 47384 w 250306"/>
                <a:gd name="connsiteY2" fmla="*/ 83734 h 296463"/>
                <a:gd name="connsiteX3" fmla="*/ 0 w 250306"/>
                <a:gd name="connsiteY3" fmla="*/ 83734 h 296463"/>
                <a:gd name="connsiteX4" fmla="*/ 69257 w 250306"/>
                <a:gd name="connsiteY4" fmla="*/ 0 h 296463"/>
                <a:gd name="connsiteX5" fmla="*/ 250306 w 250306"/>
                <a:gd name="connsiteY5" fmla="*/ 0 h 296463"/>
                <a:gd name="connsiteX6" fmla="*/ 250306 w 250306"/>
                <a:gd name="connsiteY6" fmla="*/ 83734 h 296463"/>
                <a:gd name="connsiteX7" fmla="*/ 152239 w 250306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50306" h="296463" extrusionOk="0">
                  <a:moveTo>
                    <a:pt x="79067" y="296463"/>
                  </a:moveTo>
                  <a:lnTo>
                    <a:pt x="14192" y="175766"/>
                  </a:lnTo>
                  <a:lnTo>
                    <a:pt x="47384" y="83734"/>
                  </a:lnTo>
                  <a:lnTo>
                    <a:pt x="0" y="83734"/>
                  </a:lnTo>
                  <a:lnTo>
                    <a:pt x="69257" y="0"/>
                  </a:lnTo>
                  <a:lnTo>
                    <a:pt x="250306" y="0"/>
                  </a:lnTo>
                  <a:lnTo>
                    <a:pt x="250306" y="83734"/>
                  </a:lnTo>
                  <a:lnTo>
                    <a:pt x="152239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6"/>
            <p:cNvSpPr/>
            <p:nvPr/>
          </p:nvSpPr>
          <p:spPr bwMode="auto">
            <a:xfrm rot="8716294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7"/>
            <p:cNvSpPr/>
            <p:nvPr/>
          </p:nvSpPr>
          <p:spPr bwMode="auto">
            <a:xfrm rot="8716294">
              <a:off x="1834765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68"/>
            <p:cNvSpPr/>
            <p:nvPr/>
          </p:nvSpPr>
          <p:spPr bwMode="auto">
            <a:xfrm rot="8716294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69"/>
            <p:cNvSpPr/>
            <p:nvPr/>
          </p:nvSpPr>
          <p:spPr bwMode="auto">
            <a:xfrm rot="8716294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70"/>
            <p:cNvSpPr/>
            <p:nvPr/>
          </p:nvSpPr>
          <p:spPr bwMode="auto">
            <a:xfrm rot="7484128">
              <a:off x="2394733" y="32841"/>
              <a:ext cx="135077" cy="94074"/>
            </a:xfrm>
            <a:custGeom>
              <a:avLst/>
              <a:gdLst>
                <a:gd name="connsiteX0" fmla="*/ 100725 w 135077"/>
                <a:gd name="connsiteY0" fmla="*/ 19729 h 94074"/>
                <a:gd name="connsiteX1" fmla="*/ 135077 w 135077"/>
                <a:gd name="connsiteY1" fmla="*/ 0 h 94074"/>
                <a:gd name="connsiteX2" fmla="*/ 135077 w 135077"/>
                <a:gd name="connsiteY2" fmla="*/ 19729 h 94074"/>
                <a:gd name="connsiteX3" fmla="*/ 0 w 135077"/>
                <a:gd name="connsiteY3" fmla="*/ 77576 h 94074"/>
                <a:gd name="connsiteX4" fmla="*/ 21327 w 135077"/>
                <a:gd name="connsiteY4" fmla="*/ 65328 h 94074"/>
                <a:gd name="connsiteX5" fmla="*/ 11439 w 135077"/>
                <a:gd name="connsiteY5" fmla="*/ 94074 h 940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5077" h="94074" extrusionOk="0">
                  <a:moveTo>
                    <a:pt x="100725" y="19729"/>
                  </a:moveTo>
                  <a:lnTo>
                    <a:pt x="135077" y="0"/>
                  </a:lnTo>
                  <a:lnTo>
                    <a:pt x="135077" y="19729"/>
                  </a:lnTo>
                  <a:close/>
                  <a:moveTo>
                    <a:pt x="0" y="77576"/>
                  </a:moveTo>
                  <a:lnTo>
                    <a:pt x="21327" y="65328"/>
                  </a:lnTo>
                  <a:lnTo>
                    <a:pt x="11439" y="940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171" name="Graphique 17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799935" y="2052251"/>
            <a:ext cx="3474258" cy="103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Rayures / Texte + Imag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phique 1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0" y="0"/>
            <a:ext cx="3416312" cy="5143500"/>
          </a:xfrm>
          <a:prstGeom prst="rect">
            <a:avLst/>
          </a:prstGeom>
        </p:spPr>
      </p:pic>
      <p:sp>
        <p:nvSpPr>
          <p:cNvPr id="5" name="Espace réservé pour une image  520"/>
          <p:cNvSpPr>
            <a:spLocks noGrp="1"/>
          </p:cNvSpPr>
          <p:nvPr>
            <p:ph type="pic" sz="quarter" idx="17"/>
          </p:nvPr>
        </p:nvSpPr>
        <p:spPr bwMode="auto">
          <a:xfrm>
            <a:off x="3246551" y="-1"/>
            <a:ext cx="5897449" cy="5143501"/>
          </a:xfrm>
          <a:custGeom>
            <a:avLst/>
            <a:gdLst>
              <a:gd name="connsiteX0" fmla="*/ 0 w 6088062"/>
              <a:gd name="connsiteY0" fmla="*/ 0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0 w 6088062"/>
              <a:gd name="connsiteY0" fmla="*/ 1 h 5143501"/>
              <a:gd name="connsiteX1" fmla="*/ 6088062 w 6088062"/>
              <a:gd name="connsiteY1" fmla="*/ 0 h 5143501"/>
              <a:gd name="connsiteX2" fmla="*/ 6088062 w 6088062"/>
              <a:gd name="connsiteY2" fmla="*/ 5143501 h 5143501"/>
              <a:gd name="connsiteX3" fmla="*/ 511764 w 6088062"/>
              <a:gd name="connsiteY3" fmla="*/ 5143501 h 5143501"/>
              <a:gd name="connsiteX4" fmla="*/ 190613 w 6088062"/>
              <a:gd name="connsiteY4" fmla="*/ 2811363 h 5143501"/>
              <a:gd name="connsiteX5" fmla="*/ 429964 w 6088062"/>
              <a:gd name="connsiteY5" fmla="*/ 1 h 5143501"/>
              <a:gd name="connsiteX6" fmla="*/ 0 w 6088062"/>
              <a:gd name="connsiteY6" fmla="*/ 1 h 5143501"/>
              <a:gd name="connsiteX0" fmla="*/ 239351 w 5897449"/>
              <a:gd name="connsiteY0" fmla="*/ 1 h 5143501"/>
              <a:gd name="connsiteX1" fmla="*/ 5897449 w 5897449"/>
              <a:gd name="connsiteY1" fmla="*/ 0 h 5143501"/>
              <a:gd name="connsiteX2" fmla="*/ 5897449 w 5897449"/>
              <a:gd name="connsiteY2" fmla="*/ 5143501 h 5143501"/>
              <a:gd name="connsiteX3" fmla="*/ 321151 w 5897449"/>
              <a:gd name="connsiteY3" fmla="*/ 5143501 h 5143501"/>
              <a:gd name="connsiteX4" fmla="*/ 0 w 5897449"/>
              <a:gd name="connsiteY4" fmla="*/ 2811363 h 5143501"/>
              <a:gd name="connsiteX5" fmla="*/ 239351 w 5897449"/>
              <a:gd name="connsiteY5" fmla="*/ 1 h 51435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897449" h="5143501" extrusionOk="0">
                <a:moveTo>
                  <a:pt x="239351" y="1"/>
                </a:moveTo>
                <a:lnTo>
                  <a:pt x="5897449" y="0"/>
                </a:lnTo>
                <a:lnTo>
                  <a:pt x="5897449" y="5143501"/>
                </a:lnTo>
                <a:lnTo>
                  <a:pt x="321151" y="5143501"/>
                </a:lnTo>
                <a:lnTo>
                  <a:pt x="0" y="2811363"/>
                </a:lnTo>
                <a:lnTo>
                  <a:pt x="239351" y="1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 anchor="ctr">
            <a:noAutofit/>
          </a:bodyPr>
          <a:lstStyle>
            <a:lvl1pPr marL="0" indent="0" algn="ctr">
              <a:buNone/>
              <a:defRPr sz="1600" b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6" name="Espace réservé du texte 527"/>
          <p:cNvSpPr>
            <a:spLocks noGrp="1"/>
          </p:cNvSpPr>
          <p:nvPr userDrawn="1">
            <p:ph type="body" sz="quarter" idx="14"/>
          </p:nvPr>
        </p:nvSpPr>
        <p:spPr bwMode="auto">
          <a:xfrm>
            <a:off x="429470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7" name="Espace réservé du texte 528"/>
          <p:cNvSpPr>
            <a:spLocks noGrp="1"/>
          </p:cNvSpPr>
          <p:nvPr userDrawn="1">
            <p:ph type="body" sz="quarter" idx="15"/>
          </p:nvPr>
        </p:nvSpPr>
        <p:spPr bwMode="auto">
          <a:xfrm>
            <a:off x="1512561" y="3802408"/>
            <a:ext cx="108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8" name="Espace réservé du texte 530"/>
          <p:cNvSpPr>
            <a:spLocks noGrp="1"/>
          </p:cNvSpPr>
          <p:nvPr>
            <p:ph type="body" sz="quarter" idx="16" hasCustomPrompt="1"/>
          </p:nvPr>
        </p:nvSpPr>
        <p:spPr bwMode="auto">
          <a:xfrm>
            <a:off x="443993" y="482179"/>
            <a:ext cx="2495932" cy="3028054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400"/>
              </a:spcAft>
              <a:buNone/>
              <a:defRPr sz="24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chemeClr val="bg1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0" indent="0">
              <a:buNone/>
              <a:defRPr sz="1000">
                <a:solidFill>
                  <a:schemeClr val="bg1"/>
                </a:solidFill>
              </a:defRPr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  <a:p>
            <a:pPr lvl="2">
              <a:defRPr/>
            </a:pPr>
            <a:r>
              <a:rPr lang="fr-FR"/>
              <a:t>Niveau 3</a:t>
            </a:r>
            <a:endParaRPr/>
          </a:p>
          <a:p>
            <a:pPr lvl="3">
              <a:defRPr/>
            </a:pPr>
            <a:r>
              <a:rPr lang="fr-FR"/>
              <a:t>Niveau 4</a:t>
            </a:r>
            <a:endParaRPr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 bwMode="auto">
          <a:xfrm>
            <a:off x="3048000" y="2811362"/>
            <a:ext cx="519702" cy="2332137"/>
          </a:xfrm>
          <a:custGeom>
            <a:avLst/>
            <a:gdLst>
              <a:gd name="connsiteX0" fmla="*/ 198551 w 519702"/>
              <a:gd name="connsiteY0" fmla="*/ 0 h 2332138"/>
              <a:gd name="connsiteX1" fmla="*/ 519702 w 519702"/>
              <a:gd name="connsiteY1" fmla="*/ 2332138 h 2332138"/>
              <a:gd name="connsiteX2" fmla="*/ 0 w 519702"/>
              <a:gd name="connsiteY2" fmla="*/ 2332138 h 233213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19702" h="2332138" extrusionOk="0">
                <a:moveTo>
                  <a:pt x="198551" y="0"/>
                </a:moveTo>
                <a:lnTo>
                  <a:pt x="519702" y="2332138"/>
                </a:lnTo>
                <a:lnTo>
                  <a:pt x="0" y="2332138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0" rIns="0" bIns="180000" anchor="b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act &amp; Réseaux sociaux - Fond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23">
            <a:hlinkClick r:id="rId2"/>
          </p:cNvPr>
          <p:cNvSpPr/>
          <p:nvPr userDrawn="1"/>
        </p:nvSpPr>
        <p:spPr bwMode="auto"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@univbordeaux</a:t>
            </a:r>
          </a:p>
        </p:txBody>
      </p:sp>
      <p:pic>
        <p:nvPicPr>
          <p:cNvPr id="5" name="Graphique 124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6" name="Graphique 125">
            <a:hlinkClick r:id="rId4"/>
          </p:cNvPr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894971" y="702273"/>
            <a:ext cx="360000" cy="360000"/>
          </a:xfrm>
          <a:prstGeom prst="rect">
            <a:avLst/>
          </a:prstGeom>
        </p:spPr>
      </p:pic>
      <p:sp>
        <p:nvSpPr>
          <p:cNvPr id="7" name="Rectangle 126">
            <a:hlinkClick r:id="rId4"/>
          </p:cNvPr>
          <p:cNvSpPr/>
          <p:nvPr userDrawn="1"/>
        </p:nvSpPr>
        <p:spPr bwMode="auto"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@univbordeaux</a:t>
            </a:r>
          </a:p>
        </p:txBody>
      </p:sp>
      <p:sp>
        <p:nvSpPr>
          <p:cNvPr id="8" name="Rectangle 127">
            <a:hlinkClick r:id="rId6"/>
          </p:cNvPr>
          <p:cNvSpPr/>
          <p:nvPr userDrawn="1"/>
        </p:nvSpPr>
        <p:spPr bwMode="auto"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@universitedebordeaux</a:t>
            </a:r>
          </a:p>
        </p:txBody>
      </p:sp>
      <p:pic>
        <p:nvPicPr>
          <p:cNvPr id="9" name="Graphique 128">
            <a:hlinkClick r:id="rId6"/>
          </p:cNvPr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2736022" y="1735318"/>
            <a:ext cx="360000" cy="360000"/>
          </a:xfrm>
          <a:prstGeom prst="rect">
            <a:avLst/>
          </a:prstGeom>
        </p:spPr>
      </p:pic>
      <p:pic>
        <p:nvPicPr>
          <p:cNvPr id="10" name="Graphique 129">
            <a:hlinkClick r:id="rId8"/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11" name="Graphique 130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12" name="Rectangle 131">
            <a:hlinkClick r:id="rId10"/>
          </p:cNvPr>
          <p:cNvSpPr/>
          <p:nvPr userDrawn="1"/>
        </p:nvSpPr>
        <p:spPr bwMode="auto"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www.u-bordeaux.fr</a:t>
            </a:r>
            <a:endParaRPr/>
          </a:p>
        </p:txBody>
      </p:sp>
      <p:pic>
        <p:nvPicPr>
          <p:cNvPr id="13" name="Graphique 132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6060942" y="1735318"/>
            <a:ext cx="360000" cy="360000"/>
          </a:xfrm>
          <a:prstGeom prst="rect">
            <a:avLst/>
          </a:prstGeom>
        </p:spPr>
      </p:pic>
      <p:pic>
        <p:nvPicPr>
          <p:cNvPr id="14" name="Graphique 133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4400221" y="1735318"/>
            <a:ext cx="360000" cy="360000"/>
          </a:xfrm>
          <a:prstGeom prst="rect">
            <a:avLst/>
          </a:prstGeom>
        </p:spPr>
      </p:pic>
      <p:sp>
        <p:nvSpPr>
          <p:cNvPr id="15" name="Rectangle 134"/>
          <p:cNvSpPr/>
          <p:nvPr userDrawn="1"/>
        </p:nvSpPr>
        <p:spPr bwMode="auto"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Appli mobile U&amp;me</a:t>
            </a:r>
          </a:p>
        </p:txBody>
      </p:sp>
      <p:sp>
        <p:nvSpPr>
          <p:cNvPr id="16" name="Rectangle 135"/>
          <p:cNvSpPr/>
          <p:nvPr userDrawn="1"/>
        </p:nvSpPr>
        <p:spPr bwMode="auto">
          <a:xfrm>
            <a:off x="5780491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@univbordeaux</a:t>
            </a:r>
          </a:p>
        </p:txBody>
      </p:sp>
      <p:sp>
        <p:nvSpPr>
          <p:cNvPr id="17" name="Rectangle 136">
            <a:hlinkClick r:id="rId8"/>
          </p:cNvPr>
          <p:cNvSpPr/>
          <p:nvPr userDrawn="1"/>
        </p:nvSpPr>
        <p:spPr bwMode="auto"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bg1"/>
                </a:solidFill>
              </a:rPr>
              <a:t>@universitedebordeaux</a:t>
            </a:r>
          </a:p>
        </p:txBody>
      </p:sp>
      <p:pic>
        <p:nvPicPr>
          <p:cNvPr id="18" name="Graphique 138"/>
          <p:cNvPicPr>
            <a:picLocks noChangeAspect="1"/>
          </p:cNvPicPr>
          <p:nvPr userDrawn="1"/>
        </p:nvPicPr>
        <p:blipFill>
          <a:blip r:embed="rId15"/>
          <a:stretch/>
        </p:blipFill>
        <p:spPr bwMode="auto">
          <a:xfrm>
            <a:off x="3242261" y="3601712"/>
            <a:ext cx="2659479" cy="793651"/>
          </a:xfrm>
          <a:prstGeom prst="rect">
            <a:avLst/>
          </a:prstGeom>
        </p:spPr>
      </p:pic>
      <p:sp>
        <p:nvSpPr>
          <p:cNvPr id="19" name="Espace réservé du texte 14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defRPr lang="fr-FR" sz="1600" b="1">
                <a:solidFill>
                  <a:schemeClr val="bg1"/>
                </a:solidFill>
              </a:defRPr>
            </a:lvl1pPr>
          </a:lstStyle>
          <a:p>
            <a:pPr marL="0" lvl="0" algn="ctr" defTabSz="457200">
              <a:defRPr/>
            </a:pPr>
            <a:r>
              <a:rPr lang="fr-FR"/>
              <a:t>Message / remerciement</a:t>
            </a:r>
            <a:endParaRPr/>
          </a:p>
        </p:txBody>
      </p:sp>
      <p:sp>
        <p:nvSpPr>
          <p:cNvPr id="20" name="Espace réservé du texte 143"/>
          <p:cNvSpPr>
            <a:spLocks noGrp="1"/>
          </p:cNvSpPr>
          <p:nvPr>
            <p:ph type="body" sz="quarter" idx="13"/>
          </p:nvPr>
        </p:nvSpPr>
        <p:spPr bwMode="auto"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 extrusionOk="0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grpSp>
        <p:nvGrpSpPr>
          <p:cNvPr id="21" name="Groupe 266"/>
          <p:cNvGrpSpPr/>
          <p:nvPr userDrawn="1"/>
        </p:nvGrpSpPr>
        <p:grpSpPr bwMode="auto">
          <a:xfrm flipV="1">
            <a:off x="-91484" y="12467"/>
            <a:ext cx="1008300" cy="5190499"/>
            <a:chOff x="-91484" y="-57105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22" name="Forme libre : forme 267"/>
            <p:cNvSpPr/>
            <p:nvPr/>
          </p:nvSpPr>
          <p:spPr bwMode="auto">
            <a:xfrm rot="8716294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 extrusionOk="0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68"/>
            <p:cNvSpPr/>
            <p:nvPr/>
          </p:nvSpPr>
          <p:spPr bwMode="auto">
            <a:xfrm rot="8716294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 extrusionOk="0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69"/>
            <p:cNvSpPr/>
            <p:nvPr/>
          </p:nvSpPr>
          <p:spPr bwMode="auto">
            <a:xfrm rot="8716294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 extrusionOk="0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70"/>
            <p:cNvSpPr/>
            <p:nvPr/>
          </p:nvSpPr>
          <p:spPr bwMode="auto">
            <a:xfrm rot="8716294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 extrusionOk="0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71"/>
            <p:cNvSpPr/>
            <p:nvPr/>
          </p:nvSpPr>
          <p:spPr bwMode="auto">
            <a:xfrm rot="8716294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 extrusionOk="0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72"/>
            <p:cNvSpPr/>
            <p:nvPr/>
          </p:nvSpPr>
          <p:spPr bwMode="auto">
            <a:xfrm rot="8716294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3"/>
            <p:cNvSpPr/>
            <p:nvPr/>
          </p:nvSpPr>
          <p:spPr bwMode="auto">
            <a:xfrm rot="8716294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74"/>
            <p:cNvSpPr/>
            <p:nvPr/>
          </p:nvSpPr>
          <p:spPr bwMode="auto">
            <a:xfrm rot="8716294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75"/>
            <p:cNvSpPr/>
            <p:nvPr/>
          </p:nvSpPr>
          <p:spPr bwMode="auto">
            <a:xfrm rot="8716294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276"/>
            <p:cNvSpPr/>
            <p:nvPr/>
          </p:nvSpPr>
          <p:spPr bwMode="auto">
            <a:xfrm rot="8716294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277"/>
            <p:cNvSpPr/>
            <p:nvPr/>
          </p:nvSpPr>
          <p:spPr bwMode="auto">
            <a:xfrm rot="8716294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278"/>
            <p:cNvSpPr/>
            <p:nvPr/>
          </p:nvSpPr>
          <p:spPr bwMode="auto">
            <a:xfrm rot="8716294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279"/>
            <p:cNvSpPr/>
            <p:nvPr/>
          </p:nvSpPr>
          <p:spPr bwMode="auto">
            <a:xfrm rot="8716294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280"/>
            <p:cNvSpPr/>
            <p:nvPr/>
          </p:nvSpPr>
          <p:spPr bwMode="auto">
            <a:xfrm rot="8716294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281"/>
            <p:cNvSpPr/>
            <p:nvPr/>
          </p:nvSpPr>
          <p:spPr bwMode="auto">
            <a:xfrm rot="8716294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282"/>
            <p:cNvSpPr/>
            <p:nvPr/>
          </p:nvSpPr>
          <p:spPr bwMode="auto">
            <a:xfrm rot="8716294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283"/>
            <p:cNvSpPr/>
            <p:nvPr/>
          </p:nvSpPr>
          <p:spPr bwMode="auto">
            <a:xfrm rot="8716294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284"/>
            <p:cNvSpPr/>
            <p:nvPr/>
          </p:nvSpPr>
          <p:spPr bwMode="auto">
            <a:xfrm rot="8716294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285"/>
            <p:cNvSpPr/>
            <p:nvPr/>
          </p:nvSpPr>
          <p:spPr bwMode="auto">
            <a:xfrm rot="8716294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 extrusionOk="0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286"/>
            <p:cNvSpPr/>
            <p:nvPr/>
          </p:nvSpPr>
          <p:spPr bwMode="auto">
            <a:xfrm rot="8716294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 extrusionOk="0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287"/>
            <p:cNvSpPr/>
            <p:nvPr/>
          </p:nvSpPr>
          <p:spPr bwMode="auto">
            <a:xfrm rot="8716294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288"/>
            <p:cNvSpPr/>
            <p:nvPr/>
          </p:nvSpPr>
          <p:spPr bwMode="auto">
            <a:xfrm rot="8716294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289"/>
            <p:cNvSpPr/>
            <p:nvPr/>
          </p:nvSpPr>
          <p:spPr bwMode="auto">
            <a:xfrm rot="8716294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290"/>
            <p:cNvSpPr/>
            <p:nvPr/>
          </p:nvSpPr>
          <p:spPr bwMode="auto">
            <a:xfrm rot="8716294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291"/>
            <p:cNvSpPr/>
            <p:nvPr/>
          </p:nvSpPr>
          <p:spPr bwMode="auto">
            <a:xfrm rot="7484128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 extrusionOk="0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292"/>
            <p:cNvSpPr/>
            <p:nvPr/>
          </p:nvSpPr>
          <p:spPr bwMode="auto">
            <a:xfrm rot="8716294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293"/>
            <p:cNvSpPr/>
            <p:nvPr/>
          </p:nvSpPr>
          <p:spPr bwMode="auto">
            <a:xfrm rot="8716294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294"/>
            <p:cNvSpPr/>
            <p:nvPr/>
          </p:nvSpPr>
          <p:spPr bwMode="auto">
            <a:xfrm rot="8716294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295"/>
            <p:cNvSpPr/>
            <p:nvPr/>
          </p:nvSpPr>
          <p:spPr bwMode="auto">
            <a:xfrm rot="8716294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296"/>
            <p:cNvSpPr/>
            <p:nvPr/>
          </p:nvSpPr>
          <p:spPr bwMode="auto">
            <a:xfrm rot="8716294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297"/>
            <p:cNvSpPr/>
            <p:nvPr/>
          </p:nvSpPr>
          <p:spPr bwMode="auto">
            <a:xfrm rot="8716294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298"/>
            <p:cNvSpPr/>
            <p:nvPr/>
          </p:nvSpPr>
          <p:spPr bwMode="auto">
            <a:xfrm rot="8716294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299"/>
            <p:cNvSpPr/>
            <p:nvPr/>
          </p:nvSpPr>
          <p:spPr bwMode="auto">
            <a:xfrm rot="7484128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300"/>
            <p:cNvSpPr/>
            <p:nvPr/>
          </p:nvSpPr>
          <p:spPr bwMode="auto"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 extrusionOk="0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301"/>
            <p:cNvSpPr/>
            <p:nvPr/>
          </p:nvSpPr>
          <p:spPr bwMode="auto">
            <a:xfrm rot="8716294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302"/>
            <p:cNvSpPr/>
            <p:nvPr/>
          </p:nvSpPr>
          <p:spPr bwMode="auto">
            <a:xfrm rot="8716294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303"/>
            <p:cNvSpPr/>
            <p:nvPr/>
          </p:nvSpPr>
          <p:spPr bwMode="auto">
            <a:xfrm rot="8716294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304"/>
            <p:cNvSpPr/>
            <p:nvPr/>
          </p:nvSpPr>
          <p:spPr bwMode="auto">
            <a:xfrm rot="8716294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305"/>
            <p:cNvSpPr/>
            <p:nvPr/>
          </p:nvSpPr>
          <p:spPr bwMode="auto">
            <a:xfrm rot="8716294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306"/>
            <p:cNvSpPr/>
            <p:nvPr/>
          </p:nvSpPr>
          <p:spPr bwMode="auto">
            <a:xfrm rot="8716294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307"/>
            <p:cNvSpPr/>
            <p:nvPr/>
          </p:nvSpPr>
          <p:spPr bwMode="auto">
            <a:xfrm rot="8716294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308"/>
            <p:cNvSpPr/>
            <p:nvPr/>
          </p:nvSpPr>
          <p:spPr bwMode="auto">
            <a:xfrm rot="8716294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 extrusionOk="0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309"/>
            <p:cNvSpPr/>
            <p:nvPr/>
          </p:nvSpPr>
          <p:spPr bwMode="auto">
            <a:xfrm rot="8716294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310"/>
            <p:cNvSpPr/>
            <p:nvPr/>
          </p:nvSpPr>
          <p:spPr bwMode="auto">
            <a:xfrm rot="8716294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311"/>
            <p:cNvSpPr/>
            <p:nvPr/>
          </p:nvSpPr>
          <p:spPr bwMode="auto">
            <a:xfrm rot="8716294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312"/>
            <p:cNvSpPr/>
            <p:nvPr/>
          </p:nvSpPr>
          <p:spPr bwMode="auto">
            <a:xfrm rot="8716294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313"/>
            <p:cNvSpPr/>
            <p:nvPr/>
          </p:nvSpPr>
          <p:spPr bwMode="auto">
            <a:xfrm rot="7484128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 extrusionOk="0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314"/>
            <p:cNvSpPr/>
            <p:nvPr/>
          </p:nvSpPr>
          <p:spPr bwMode="auto">
            <a:xfrm rot="8716294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315"/>
            <p:cNvSpPr/>
            <p:nvPr/>
          </p:nvSpPr>
          <p:spPr bwMode="auto">
            <a:xfrm rot="8716294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 extrusionOk="0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316"/>
            <p:cNvSpPr/>
            <p:nvPr/>
          </p:nvSpPr>
          <p:spPr bwMode="auto">
            <a:xfrm rot="8716294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 extrusionOk="0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317"/>
            <p:cNvSpPr/>
            <p:nvPr/>
          </p:nvSpPr>
          <p:spPr bwMode="auto">
            <a:xfrm rot="8716294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318"/>
            <p:cNvSpPr/>
            <p:nvPr/>
          </p:nvSpPr>
          <p:spPr bwMode="auto">
            <a:xfrm rot="8716294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319"/>
            <p:cNvSpPr/>
            <p:nvPr/>
          </p:nvSpPr>
          <p:spPr bwMode="auto">
            <a:xfrm rot="8716294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320"/>
            <p:cNvSpPr/>
            <p:nvPr/>
          </p:nvSpPr>
          <p:spPr bwMode="auto">
            <a:xfrm rot="8716294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 extrusionOk="0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321"/>
            <p:cNvSpPr/>
            <p:nvPr/>
          </p:nvSpPr>
          <p:spPr bwMode="auto">
            <a:xfrm rot="8716294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 extrusionOk="0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322"/>
            <p:cNvSpPr/>
            <p:nvPr/>
          </p:nvSpPr>
          <p:spPr bwMode="auto">
            <a:xfrm rot="8716294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323"/>
            <p:cNvSpPr/>
            <p:nvPr/>
          </p:nvSpPr>
          <p:spPr bwMode="auto">
            <a:xfrm rot="8716294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 extrusionOk="0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324"/>
            <p:cNvSpPr/>
            <p:nvPr/>
          </p:nvSpPr>
          <p:spPr bwMode="auto">
            <a:xfrm rot="8716294">
              <a:off x="330834" y="4134901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 extrusionOk="0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325"/>
            <p:cNvSpPr/>
            <p:nvPr/>
          </p:nvSpPr>
          <p:spPr bwMode="auto">
            <a:xfrm rot="8716294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326"/>
            <p:cNvSpPr/>
            <p:nvPr/>
          </p:nvSpPr>
          <p:spPr bwMode="auto">
            <a:xfrm rot="8716294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327"/>
            <p:cNvSpPr/>
            <p:nvPr/>
          </p:nvSpPr>
          <p:spPr bwMode="auto">
            <a:xfrm rot="8716294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328"/>
            <p:cNvSpPr/>
            <p:nvPr/>
          </p:nvSpPr>
          <p:spPr bwMode="auto">
            <a:xfrm rot="8716294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329"/>
            <p:cNvSpPr/>
            <p:nvPr/>
          </p:nvSpPr>
          <p:spPr bwMode="auto">
            <a:xfrm rot="8716294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330"/>
            <p:cNvSpPr/>
            <p:nvPr/>
          </p:nvSpPr>
          <p:spPr bwMode="auto">
            <a:xfrm rot="8716294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331"/>
            <p:cNvSpPr/>
            <p:nvPr/>
          </p:nvSpPr>
          <p:spPr bwMode="auto">
            <a:xfrm rot="8716294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332"/>
            <p:cNvSpPr/>
            <p:nvPr/>
          </p:nvSpPr>
          <p:spPr bwMode="auto">
            <a:xfrm rot="8716294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333"/>
            <p:cNvSpPr/>
            <p:nvPr/>
          </p:nvSpPr>
          <p:spPr bwMode="auto">
            <a:xfrm rot="8716294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334"/>
            <p:cNvSpPr/>
            <p:nvPr/>
          </p:nvSpPr>
          <p:spPr bwMode="auto">
            <a:xfrm rot="8716294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335"/>
            <p:cNvSpPr/>
            <p:nvPr/>
          </p:nvSpPr>
          <p:spPr bwMode="auto">
            <a:xfrm rot="8716294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336"/>
            <p:cNvSpPr/>
            <p:nvPr/>
          </p:nvSpPr>
          <p:spPr bwMode="auto">
            <a:xfrm rot="7484128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337"/>
            <p:cNvSpPr/>
            <p:nvPr/>
          </p:nvSpPr>
          <p:spPr bwMode="auto"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 extrusionOk="0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338"/>
            <p:cNvSpPr/>
            <p:nvPr/>
          </p:nvSpPr>
          <p:spPr bwMode="auto">
            <a:xfrm rot="8716294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 extrusionOk="0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339"/>
            <p:cNvSpPr/>
            <p:nvPr/>
          </p:nvSpPr>
          <p:spPr bwMode="auto">
            <a:xfrm rot="8716294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340"/>
            <p:cNvSpPr/>
            <p:nvPr/>
          </p:nvSpPr>
          <p:spPr bwMode="auto">
            <a:xfrm rot="8716294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341"/>
            <p:cNvSpPr/>
            <p:nvPr/>
          </p:nvSpPr>
          <p:spPr bwMode="auto">
            <a:xfrm rot="8716294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342"/>
            <p:cNvSpPr/>
            <p:nvPr/>
          </p:nvSpPr>
          <p:spPr bwMode="auto">
            <a:xfrm rot="8716294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343"/>
            <p:cNvSpPr/>
            <p:nvPr/>
          </p:nvSpPr>
          <p:spPr bwMode="auto">
            <a:xfrm rot="8716294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344"/>
            <p:cNvSpPr/>
            <p:nvPr/>
          </p:nvSpPr>
          <p:spPr bwMode="auto">
            <a:xfrm rot="8716294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345"/>
            <p:cNvSpPr/>
            <p:nvPr/>
          </p:nvSpPr>
          <p:spPr bwMode="auto">
            <a:xfrm rot="8716294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346"/>
            <p:cNvSpPr/>
            <p:nvPr/>
          </p:nvSpPr>
          <p:spPr bwMode="auto">
            <a:xfrm rot="8716294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347"/>
            <p:cNvSpPr/>
            <p:nvPr/>
          </p:nvSpPr>
          <p:spPr bwMode="auto">
            <a:xfrm rot="7484128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348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349"/>
            <p:cNvSpPr/>
            <p:nvPr/>
          </p:nvSpPr>
          <p:spPr bwMode="auto">
            <a:xfrm rot="8716294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350"/>
            <p:cNvSpPr/>
            <p:nvPr/>
          </p:nvSpPr>
          <p:spPr bwMode="auto">
            <a:xfrm rot="8716294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351"/>
            <p:cNvSpPr/>
            <p:nvPr/>
          </p:nvSpPr>
          <p:spPr bwMode="auto">
            <a:xfrm rot="8716294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352"/>
            <p:cNvSpPr/>
            <p:nvPr/>
          </p:nvSpPr>
          <p:spPr bwMode="auto">
            <a:xfrm rot="8716294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353"/>
            <p:cNvSpPr/>
            <p:nvPr/>
          </p:nvSpPr>
          <p:spPr bwMode="auto">
            <a:xfrm rot="8716294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354"/>
            <p:cNvSpPr/>
            <p:nvPr/>
          </p:nvSpPr>
          <p:spPr bwMode="auto">
            <a:xfrm rot="8716294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355"/>
            <p:cNvSpPr/>
            <p:nvPr/>
          </p:nvSpPr>
          <p:spPr bwMode="auto">
            <a:xfrm rot="7484128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356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357"/>
            <p:cNvSpPr/>
            <p:nvPr/>
          </p:nvSpPr>
          <p:spPr bwMode="auto">
            <a:xfrm rot="8716294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358"/>
            <p:cNvSpPr/>
            <p:nvPr/>
          </p:nvSpPr>
          <p:spPr bwMode="auto">
            <a:xfrm rot="8716294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359"/>
            <p:cNvSpPr/>
            <p:nvPr/>
          </p:nvSpPr>
          <p:spPr bwMode="auto">
            <a:xfrm rot="8716294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360"/>
            <p:cNvSpPr/>
            <p:nvPr/>
          </p:nvSpPr>
          <p:spPr bwMode="auto">
            <a:xfrm rot="8716294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361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362"/>
            <p:cNvSpPr/>
            <p:nvPr/>
          </p:nvSpPr>
          <p:spPr bwMode="auto">
            <a:xfrm rot="8716294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363"/>
            <p:cNvSpPr/>
            <p:nvPr/>
          </p:nvSpPr>
          <p:spPr bwMode="auto">
            <a:xfrm rot="8716294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364"/>
            <p:cNvSpPr/>
            <p:nvPr/>
          </p:nvSpPr>
          <p:spPr bwMode="auto">
            <a:xfrm rot="8716294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365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366"/>
            <p:cNvSpPr/>
            <p:nvPr/>
          </p:nvSpPr>
          <p:spPr bwMode="auto">
            <a:xfrm rot="8716294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367"/>
            <p:cNvSpPr/>
            <p:nvPr/>
          </p:nvSpPr>
          <p:spPr bwMode="auto">
            <a:xfrm rot="8716294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368"/>
            <p:cNvSpPr/>
            <p:nvPr/>
          </p:nvSpPr>
          <p:spPr bwMode="auto">
            <a:xfrm rot="8716294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369"/>
            <p:cNvSpPr/>
            <p:nvPr/>
          </p:nvSpPr>
          <p:spPr bwMode="auto">
            <a:xfrm rot="8716294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370"/>
            <p:cNvSpPr/>
            <p:nvPr/>
          </p:nvSpPr>
          <p:spPr bwMode="auto">
            <a:xfrm rot="8716294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371"/>
            <p:cNvSpPr/>
            <p:nvPr/>
          </p:nvSpPr>
          <p:spPr bwMode="auto">
            <a:xfrm rot="7484128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372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373"/>
            <p:cNvSpPr/>
            <p:nvPr/>
          </p:nvSpPr>
          <p:spPr bwMode="auto">
            <a:xfrm rot="8716294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374"/>
            <p:cNvSpPr/>
            <p:nvPr/>
          </p:nvSpPr>
          <p:spPr bwMode="auto">
            <a:xfrm rot="8716294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375"/>
            <p:cNvSpPr/>
            <p:nvPr/>
          </p:nvSpPr>
          <p:spPr bwMode="auto">
            <a:xfrm rot="8716294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376"/>
            <p:cNvSpPr/>
            <p:nvPr/>
          </p:nvSpPr>
          <p:spPr bwMode="auto">
            <a:xfrm rot="8716294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377"/>
            <p:cNvSpPr/>
            <p:nvPr/>
          </p:nvSpPr>
          <p:spPr bwMode="auto">
            <a:xfrm rot="8716294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378"/>
            <p:cNvSpPr/>
            <p:nvPr/>
          </p:nvSpPr>
          <p:spPr bwMode="auto">
            <a:xfrm rot="8716294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379"/>
            <p:cNvSpPr/>
            <p:nvPr/>
          </p:nvSpPr>
          <p:spPr bwMode="auto">
            <a:xfrm rot="8716294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380"/>
            <p:cNvSpPr/>
            <p:nvPr/>
          </p:nvSpPr>
          <p:spPr bwMode="auto">
            <a:xfrm rot="8716294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381"/>
            <p:cNvSpPr/>
            <p:nvPr/>
          </p:nvSpPr>
          <p:spPr bwMode="auto">
            <a:xfrm rot="8716294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382"/>
            <p:cNvSpPr/>
            <p:nvPr/>
          </p:nvSpPr>
          <p:spPr bwMode="auto">
            <a:xfrm rot="7484128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383"/>
            <p:cNvSpPr/>
            <p:nvPr/>
          </p:nvSpPr>
          <p:spPr bwMode="auto"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 extrusionOk="0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384"/>
            <p:cNvSpPr/>
            <p:nvPr/>
          </p:nvSpPr>
          <p:spPr bwMode="auto">
            <a:xfrm rot="8716294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 extrusionOk="0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385"/>
            <p:cNvSpPr/>
            <p:nvPr/>
          </p:nvSpPr>
          <p:spPr bwMode="auto">
            <a:xfrm rot="8716294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386"/>
            <p:cNvSpPr/>
            <p:nvPr/>
          </p:nvSpPr>
          <p:spPr bwMode="auto">
            <a:xfrm rot="8716294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act &amp; Réseaux sociaux - Fond clair">
    <p:bg>
      <p:bgPr>
        <a:solidFill>
          <a:srgbClr val="3A1B0B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rme libre : forme 139"/>
          <p:cNvSpPr/>
          <p:nvPr userDrawn="1"/>
        </p:nvSpPr>
        <p:spPr bwMode="auto">
          <a:xfrm>
            <a:off x="448701" y="0"/>
            <a:ext cx="8695299" cy="5143500"/>
          </a:xfrm>
          <a:custGeom>
            <a:avLst/>
            <a:gdLst>
              <a:gd name="connsiteX0" fmla="*/ 0 w 8695299"/>
              <a:gd name="connsiteY0" fmla="*/ 0 h 5143500"/>
              <a:gd name="connsiteX1" fmla="*/ 8695299 w 8695299"/>
              <a:gd name="connsiteY1" fmla="*/ 0 h 5143500"/>
              <a:gd name="connsiteX2" fmla="*/ 8695299 w 8695299"/>
              <a:gd name="connsiteY2" fmla="*/ 5143500 h 5143500"/>
              <a:gd name="connsiteX3" fmla="*/ 444304 w 8695299"/>
              <a:gd name="connsiteY3" fmla="*/ 5143500 h 5143500"/>
              <a:gd name="connsiteX4" fmla="*/ 171091 w 8695299"/>
              <a:gd name="connsiteY4" fmla="*/ 1980633 h 5143500"/>
              <a:gd name="connsiteX5" fmla="*/ 443837 w 8695299"/>
              <a:gd name="connsiteY5" fmla="*/ 1 h 5143500"/>
              <a:gd name="connsiteX6" fmla="*/ 262116 w 8695299"/>
              <a:gd name="connsiteY6" fmla="*/ 1 h 5143500"/>
              <a:gd name="connsiteX7" fmla="*/ 0 w 8695299"/>
              <a:gd name="connsiteY7" fmla="*/ 1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695299" h="5143500" extrusionOk="0">
                <a:moveTo>
                  <a:pt x="0" y="0"/>
                </a:moveTo>
                <a:lnTo>
                  <a:pt x="8695299" y="0"/>
                </a:lnTo>
                <a:lnTo>
                  <a:pt x="8695299" y="5143500"/>
                </a:lnTo>
                <a:lnTo>
                  <a:pt x="444304" y="5143500"/>
                </a:lnTo>
                <a:lnTo>
                  <a:pt x="171091" y="1980633"/>
                </a:lnTo>
                <a:lnTo>
                  <a:pt x="443837" y="1"/>
                </a:lnTo>
                <a:lnTo>
                  <a:pt x="262116" y="1"/>
                </a:lnTo>
                <a:lnTo>
                  <a:pt x="0" y="1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" name="Graphique 27"/>
          <p:cNvGrpSpPr/>
          <p:nvPr userDrawn="1"/>
        </p:nvGrpSpPr>
        <p:grpSpPr bwMode="auto">
          <a:xfrm>
            <a:off x="3242261" y="3601712"/>
            <a:ext cx="2666014" cy="795600"/>
            <a:chOff x="5898130" y="3867908"/>
            <a:chExt cx="2666014" cy="795600"/>
          </a:xfrm>
        </p:grpSpPr>
        <p:sp>
          <p:nvSpPr>
            <p:cNvPr id="6" name="Forme libre : forme 192"/>
            <p:cNvSpPr/>
            <p:nvPr/>
          </p:nvSpPr>
          <p:spPr bwMode="auto">
            <a:xfrm>
              <a:off x="5898130" y="4006913"/>
              <a:ext cx="93070" cy="153115"/>
            </a:xfrm>
            <a:custGeom>
              <a:avLst/>
              <a:gdLst>
                <a:gd name="connsiteX0" fmla="*/ 93671 w 93070"/>
                <a:gd name="connsiteY0" fmla="*/ 33025 h 153115"/>
                <a:gd name="connsiteX1" fmla="*/ 93671 w 93070"/>
                <a:gd name="connsiteY1" fmla="*/ 137203 h 153115"/>
                <a:gd name="connsiteX2" fmla="*/ 53440 w 93070"/>
                <a:gd name="connsiteY2" fmla="*/ 153115 h 153115"/>
                <a:gd name="connsiteX3" fmla="*/ 53440 w 93070"/>
                <a:gd name="connsiteY3" fmla="*/ 45935 h 153115"/>
                <a:gd name="connsiteX4" fmla="*/ 53440 w 93070"/>
                <a:gd name="connsiteY4" fmla="*/ 43233 h 153115"/>
                <a:gd name="connsiteX5" fmla="*/ 39930 w 93070"/>
                <a:gd name="connsiteY5" fmla="*/ 33025 h 153115"/>
                <a:gd name="connsiteX6" fmla="*/ 0 w 93070"/>
                <a:gd name="connsiteY6" fmla="*/ 33025 h 153115"/>
                <a:gd name="connsiteX7" fmla="*/ 0 w 93070"/>
                <a:gd name="connsiteY7" fmla="*/ 0 h 153115"/>
                <a:gd name="connsiteX8" fmla="*/ 56142 w 93070"/>
                <a:gd name="connsiteY8" fmla="*/ 0 h 153115"/>
                <a:gd name="connsiteX9" fmla="*/ 93671 w 93070"/>
                <a:gd name="connsiteY9" fmla="*/ 33025 h 153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93070" h="153115" extrusionOk="0">
                  <a:moveTo>
                    <a:pt x="93671" y="33025"/>
                  </a:moveTo>
                  <a:lnTo>
                    <a:pt x="93671" y="137203"/>
                  </a:lnTo>
                  <a:lnTo>
                    <a:pt x="53440" y="153115"/>
                  </a:lnTo>
                  <a:lnTo>
                    <a:pt x="53440" y="45935"/>
                  </a:lnTo>
                  <a:cubicBezTo>
                    <a:pt x="53440" y="45034"/>
                    <a:pt x="53440" y="44133"/>
                    <a:pt x="53440" y="43233"/>
                  </a:cubicBezTo>
                  <a:cubicBezTo>
                    <a:pt x="52540" y="36628"/>
                    <a:pt x="46535" y="32124"/>
                    <a:pt x="39930" y="33025"/>
                  </a:cubicBezTo>
                  <a:lnTo>
                    <a:pt x="0" y="33025"/>
                  </a:lnTo>
                  <a:lnTo>
                    <a:pt x="0" y="0"/>
                  </a:lnTo>
                  <a:lnTo>
                    <a:pt x="56142" y="0"/>
                  </a:lnTo>
                  <a:cubicBezTo>
                    <a:pt x="80461" y="0"/>
                    <a:pt x="93671" y="10508"/>
                    <a:pt x="93671" y="330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7" name="Forme libre : forme 193"/>
            <p:cNvSpPr/>
            <p:nvPr/>
          </p:nvSpPr>
          <p:spPr bwMode="auto">
            <a:xfrm>
              <a:off x="7134164" y="4001471"/>
              <a:ext cx="171129" cy="165125"/>
            </a:xfrm>
            <a:custGeom>
              <a:avLst/>
              <a:gdLst>
                <a:gd name="connsiteX0" fmla="*/ 171730 w 171129"/>
                <a:gd name="connsiteY0" fmla="*/ 58282 h 165124"/>
                <a:gd name="connsiteX1" fmla="*/ 171730 w 171129"/>
                <a:gd name="connsiteY1" fmla="*/ 62185 h 165124"/>
                <a:gd name="connsiteX2" fmla="*/ 130899 w 171129"/>
                <a:gd name="connsiteY2" fmla="*/ 64587 h 165124"/>
                <a:gd name="connsiteX3" fmla="*/ 130899 w 171129"/>
                <a:gd name="connsiteY3" fmla="*/ 53778 h 165124"/>
                <a:gd name="connsiteX4" fmla="*/ 108682 w 171129"/>
                <a:gd name="connsiteY4" fmla="*/ 26458 h 165124"/>
                <a:gd name="connsiteX5" fmla="*/ 73556 w 171129"/>
                <a:gd name="connsiteY5" fmla="*/ 84101 h 165124"/>
                <a:gd name="connsiteX6" fmla="*/ 73556 w 171129"/>
                <a:gd name="connsiteY6" fmla="*/ 140844 h 165124"/>
                <a:gd name="connsiteX7" fmla="*/ 33926 w 171129"/>
                <a:gd name="connsiteY7" fmla="*/ 167864 h 165124"/>
                <a:gd name="connsiteX8" fmla="*/ 33926 w 171129"/>
                <a:gd name="connsiteY8" fmla="*/ 30061 h 165124"/>
                <a:gd name="connsiteX9" fmla="*/ 0 w 171129"/>
                <a:gd name="connsiteY9" fmla="*/ 30061 h 165124"/>
                <a:gd name="connsiteX10" fmla="*/ 0 w 171129"/>
                <a:gd name="connsiteY10" fmla="*/ 939 h 165124"/>
                <a:gd name="connsiteX11" fmla="*/ 69052 w 171129"/>
                <a:gd name="connsiteY11" fmla="*/ 939 h 165124"/>
                <a:gd name="connsiteX12" fmla="*/ 69052 w 171129"/>
                <a:gd name="connsiteY12" fmla="*/ 49575 h 165124"/>
                <a:gd name="connsiteX13" fmla="*/ 69953 w 171129"/>
                <a:gd name="connsiteY13" fmla="*/ 49575 h 165124"/>
                <a:gd name="connsiteX14" fmla="*/ 101477 w 171129"/>
                <a:gd name="connsiteY14" fmla="*/ 3941 h 165124"/>
                <a:gd name="connsiteX15" fmla="*/ 122192 w 171129"/>
                <a:gd name="connsiteY15" fmla="*/ 38 h 165124"/>
                <a:gd name="connsiteX16" fmla="*/ 171730 w 171129"/>
                <a:gd name="connsiteY16" fmla="*/ 58282 h 16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71129" h="165124" extrusionOk="0">
                  <a:moveTo>
                    <a:pt x="171730" y="58282"/>
                  </a:moveTo>
                  <a:lnTo>
                    <a:pt x="171730" y="62185"/>
                  </a:lnTo>
                  <a:lnTo>
                    <a:pt x="130899" y="64587"/>
                  </a:lnTo>
                  <a:lnTo>
                    <a:pt x="130899" y="53778"/>
                  </a:lnTo>
                  <a:cubicBezTo>
                    <a:pt x="130899" y="37566"/>
                    <a:pt x="121592" y="26458"/>
                    <a:pt x="108682" y="26458"/>
                  </a:cubicBezTo>
                  <a:cubicBezTo>
                    <a:pt x="89468" y="26458"/>
                    <a:pt x="73556" y="51977"/>
                    <a:pt x="73556" y="84101"/>
                  </a:cubicBezTo>
                  <a:lnTo>
                    <a:pt x="73556" y="140844"/>
                  </a:lnTo>
                  <a:lnTo>
                    <a:pt x="33926" y="167864"/>
                  </a:lnTo>
                  <a:lnTo>
                    <a:pt x="33926" y="30061"/>
                  </a:lnTo>
                  <a:lnTo>
                    <a:pt x="0" y="30061"/>
                  </a:lnTo>
                  <a:lnTo>
                    <a:pt x="0" y="939"/>
                  </a:lnTo>
                  <a:lnTo>
                    <a:pt x="69052" y="939"/>
                  </a:lnTo>
                  <a:lnTo>
                    <a:pt x="69052" y="49575"/>
                  </a:lnTo>
                  <a:lnTo>
                    <a:pt x="69953" y="49575"/>
                  </a:lnTo>
                  <a:cubicBezTo>
                    <a:pt x="79560" y="21054"/>
                    <a:pt x="87066" y="9945"/>
                    <a:pt x="101477" y="3941"/>
                  </a:cubicBezTo>
                  <a:cubicBezTo>
                    <a:pt x="108082" y="1239"/>
                    <a:pt x="114987" y="-262"/>
                    <a:pt x="122192" y="38"/>
                  </a:cubicBezTo>
                  <a:cubicBezTo>
                    <a:pt x="153116" y="-563"/>
                    <a:pt x="171730" y="21054"/>
                    <a:pt x="171730" y="58282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8" name="Forme libre : forme 194"/>
            <p:cNvSpPr/>
            <p:nvPr/>
          </p:nvSpPr>
          <p:spPr bwMode="auto">
            <a:xfrm>
              <a:off x="7993113" y="3867608"/>
              <a:ext cx="123093" cy="90068"/>
            </a:xfrm>
            <a:custGeom>
              <a:avLst/>
              <a:gdLst>
                <a:gd name="connsiteX0" fmla="*/ 108382 w 123092"/>
                <a:gd name="connsiteY0" fmla="*/ 45634 h 90067"/>
                <a:gd name="connsiteX1" fmla="*/ 108682 w 123092"/>
                <a:gd name="connsiteY1" fmla="*/ 45634 h 90067"/>
                <a:gd name="connsiteX2" fmla="*/ 3903 w 123092"/>
                <a:gd name="connsiteY2" fmla="*/ 90969 h 90067"/>
                <a:gd name="connsiteX3" fmla="*/ 0 w 123092"/>
                <a:gd name="connsiteY3" fmla="*/ 85565 h 90067"/>
                <a:gd name="connsiteX4" fmla="*/ 71154 w 123092"/>
                <a:gd name="connsiteY4" fmla="*/ 18614 h 90067"/>
                <a:gd name="connsiteX5" fmla="*/ 107181 w 123092"/>
                <a:gd name="connsiteY5" fmla="*/ 0 h 90067"/>
                <a:gd name="connsiteX6" fmla="*/ 125795 w 123092"/>
                <a:gd name="connsiteY6" fmla="*/ 22217 h 90067"/>
                <a:gd name="connsiteX7" fmla="*/ 108382 w 123092"/>
                <a:gd name="connsiteY7" fmla="*/ 45634 h 90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3092" h="90067" extrusionOk="0">
                  <a:moveTo>
                    <a:pt x="108382" y="45634"/>
                  </a:moveTo>
                  <a:lnTo>
                    <a:pt x="108682" y="45634"/>
                  </a:lnTo>
                  <a:lnTo>
                    <a:pt x="3903" y="90969"/>
                  </a:lnTo>
                  <a:lnTo>
                    <a:pt x="0" y="85565"/>
                  </a:lnTo>
                  <a:lnTo>
                    <a:pt x="71154" y="18614"/>
                  </a:lnTo>
                  <a:cubicBezTo>
                    <a:pt x="80161" y="8106"/>
                    <a:pt x="93070" y="1501"/>
                    <a:pt x="107181" y="0"/>
                  </a:cubicBezTo>
                  <a:cubicBezTo>
                    <a:pt x="121592" y="0"/>
                    <a:pt x="125795" y="12610"/>
                    <a:pt x="125795" y="22217"/>
                  </a:cubicBezTo>
                  <a:cubicBezTo>
                    <a:pt x="124894" y="32725"/>
                    <a:pt x="117989" y="41431"/>
                    <a:pt x="108382" y="4563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9" name="Forme libre : forme 195"/>
            <p:cNvSpPr/>
            <p:nvPr/>
          </p:nvSpPr>
          <p:spPr bwMode="auto">
            <a:xfrm>
              <a:off x="6523803" y="3918346"/>
              <a:ext cx="36027" cy="36027"/>
            </a:xfrm>
            <a:custGeom>
              <a:avLst/>
              <a:gdLst>
                <a:gd name="connsiteX0" fmla="*/ 32725 w 36027"/>
                <a:gd name="connsiteY0" fmla="*/ 32725 h 36027"/>
                <a:gd name="connsiteX1" fmla="*/ 19215 w 36027"/>
                <a:gd name="connsiteY1" fmla="*/ 38429 h 36027"/>
                <a:gd name="connsiteX2" fmla="*/ 5704 w 36027"/>
                <a:gd name="connsiteY2" fmla="*/ 33025 h 36027"/>
                <a:gd name="connsiteX3" fmla="*/ 0 w 36027"/>
                <a:gd name="connsiteY3" fmla="*/ 19515 h 36027"/>
                <a:gd name="connsiteX4" fmla="*/ 0 w 36027"/>
                <a:gd name="connsiteY4" fmla="*/ 19214 h 36027"/>
                <a:gd name="connsiteX5" fmla="*/ 5704 w 36027"/>
                <a:gd name="connsiteY5" fmla="*/ 5704 h 36027"/>
                <a:gd name="connsiteX6" fmla="*/ 19215 w 36027"/>
                <a:gd name="connsiteY6" fmla="*/ 0 h 36027"/>
                <a:gd name="connsiteX7" fmla="*/ 32725 w 36027"/>
                <a:gd name="connsiteY7" fmla="*/ 5704 h 36027"/>
                <a:gd name="connsiteX8" fmla="*/ 32725 w 36027"/>
                <a:gd name="connsiteY8" fmla="*/ 32725 h 36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6027" h="36027" extrusionOk="0">
                  <a:moveTo>
                    <a:pt x="32725" y="32725"/>
                  </a:moveTo>
                  <a:cubicBezTo>
                    <a:pt x="29122" y="36327"/>
                    <a:pt x="24318" y="38429"/>
                    <a:pt x="19215" y="38429"/>
                  </a:cubicBezTo>
                  <a:cubicBezTo>
                    <a:pt x="14111" y="38429"/>
                    <a:pt x="9307" y="36628"/>
                    <a:pt x="5704" y="33025"/>
                  </a:cubicBezTo>
                  <a:cubicBezTo>
                    <a:pt x="2102" y="29422"/>
                    <a:pt x="0" y="24619"/>
                    <a:pt x="0" y="19515"/>
                  </a:cubicBezTo>
                  <a:lnTo>
                    <a:pt x="0" y="19214"/>
                  </a:lnTo>
                  <a:cubicBezTo>
                    <a:pt x="0" y="14111"/>
                    <a:pt x="2102" y="9307"/>
                    <a:pt x="5704" y="5704"/>
                  </a:cubicBezTo>
                  <a:cubicBezTo>
                    <a:pt x="9307" y="2102"/>
                    <a:pt x="14111" y="0"/>
                    <a:pt x="19215" y="0"/>
                  </a:cubicBezTo>
                  <a:cubicBezTo>
                    <a:pt x="24318" y="0"/>
                    <a:pt x="29122" y="2102"/>
                    <a:pt x="32725" y="5704"/>
                  </a:cubicBezTo>
                  <a:cubicBezTo>
                    <a:pt x="40230" y="12910"/>
                    <a:pt x="40230" y="25219"/>
                    <a:pt x="32725" y="32725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0" name="Forme libre : forme 196"/>
            <p:cNvSpPr/>
            <p:nvPr/>
          </p:nvSpPr>
          <p:spPr bwMode="auto">
            <a:xfrm>
              <a:off x="6763083" y="4006913"/>
              <a:ext cx="120091" cy="117088"/>
            </a:xfrm>
            <a:custGeom>
              <a:avLst/>
              <a:gdLst>
                <a:gd name="connsiteX0" fmla="*/ 122793 w 120090"/>
                <a:gd name="connsiteY0" fmla="*/ 0 h 117088"/>
                <a:gd name="connsiteX1" fmla="*/ 122793 w 120090"/>
                <a:gd name="connsiteY1" fmla="*/ 33325 h 117088"/>
                <a:gd name="connsiteX2" fmla="*/ 83763 w 120090"/>
                <a:gd name="connsiteY2" fmla="*/ 33325 h 117088"/>
                <a:gd name="connsiteX3" fmla="*/ 54641 w 120090"/>
                <a:gd name="connsiteY3" fmla="*/ 117989 h 117088"/>
                <a:gd name="connsiteX4" fmla="*/ 28822 w 120090"/>
                <a:gd name="connsiteY4" fmla="*/ 69953 h 117088"/>
                <a:gd name="connsiteX5" fmla="*/ 42032 w 120090"/>
                <a:gd name="connsiteY5" fmla="*/ 33325 h 117088"/>
                <a:gd name="connsiteX6" fmla="*/ 0 w 120090"/>
                <a:gd name="connsiteY6" fmla="*/ 33325 h 117088"/>
                <a:gd name="connsiteX7" fmla="*/ 0 w 120090"/>
                <a:gd name="connsiteY7" fmla="*/ 0 h 1170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7088" extrusionOk="0">
                  <a:moveTo>
                    <a:pt x="122793" y="0"/>
                  </a:moveTo>
                  <a:lnTo>
                    <a:pt x="122793" y="33325"/>
                  </a:lnTo>
                  <a:lnTo>
                    <a:pt x="83763" y="33325"/>
                  </a:lnTo>
                  <a:lnTo>
                    <a:pt x="54641" y="117989"/>
                  </a:lnTo>
                  <a:lnTo>
                    <a:pt x="28822" y="69953"/>
                  </a:lnTo>
                  <a:lnTo>
                    <a:pt x="42032" y="33325"/>
                  </a:lnTo>
                  <a:lnTo>
                    <a:pt x="0" y="3332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1" name="Forme libre : forme 197"/>
            <p:cNvSpPr/>
            <p:nvPr/>
          </p:nvSpPr>
          <p:spPr bwMode="auto">
            <a:xfrm>
              <a:off x="7314421" y="4184121"/>
              <a:ext cx="120091" cy="114086"/>
            </a:xfrm>
            <a:custGeom>
              <a:avLst/>
              <a:gdLst>
                <a:gd name="connsiteX0" fmla="*/ 121170 w 120090"/>
                <a:gd name="connsiteY0" fmla="*/ 114311 h 114086"/>
                <a:gd name="connsiteX1" fmla="*/ 118168 w 120090"/>
                <a:gd name="connsiteY1" fmla="*/ 114311 h 114086"/>
                <a:gd name="connsiteX2" fmla="*/ 179 w 120090"/>
                <a:gd name="connsiteY2" fmla="*/ 33250 h 114086"/>
                <a:gd name="connsiteX3" fmla="*/ 26899 w 120090"/>
                <a:gd name="connsiteY3" fmla="*/ 225 h 114086"/>
                <a:gd name="connsiteX4" fmla="*/ 32603 w 120090"/>
                <a:gd name="connsiteY4" fmla="*/ 225 h 114086"/>
                <a:gd name="connsiteX5" fmla="*/ 59324 w 120090"/>
                <a:gd name="connsiteY5" fmla="*/ 25144 h 114086"/>
                <a:gd name="connsiteX6" fmla="*/ 39208 w 120090"/>
                <a:gd name="connsiteY6" fmla="*/ 52164 h 114086"/>
                <a:gd name="connsiteX7" fmla="*/ 121170 w 120090"/>
                <a:gd name="connsiteY7" fmla="*/ 114311 h 1140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0090" h="114086" extrusionOk="0">
                  <a:moveTo>
                    <a:pt x="121170" y="114311"/>
                  </a:moveTo>
                  <a:lnTo>
                    <a:pt x="118168" y="114311"/>
                  </a:lnTo>
                  <a:cubicBezTo>
                    <a:pt x="46114" y="114311"/>
                    <a:pt x="179" y="65675"/>
                    <a:pt x="179" y="33250"/>
                  </a:cubicBezTo>
                  <a:cubicBezTo>
                    <a:pt x="-1622" y="16738"/>
                    <a:pt x="10387" y="2027"/>
                    <a:pt x="26899" y="225"/>
                  </a:cubicBezTo>
                  <a:cubicBezTo>
                    <a:pt x="28700" y="-75"/>
                    <a:pt x="30802" y="-75"/>
                    <a:pt x="32603" y="225"/>
                  </a:cubicBezTo>
                  <a:cubicBezTo>
                    <a:pt x="46414" y="1426"/>
                    <a:pt x="57222" y="11934"/>
                    <a:pt x="59324" y="25144"/>
                  </a:cubicBezTo>
                  <a:cubicBezTo>
                    <a:pt x="59924" y="37753"/>
                    <a:pt x="51518" y="48862"/>
                    <a:pt x="39208" y="52164"/>
                  </a:cubicBezTo>
                  <a:lnTo>
                    <a:pt x="121170" y="114311"/>
                  </a:ln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2" name="Forme libre : forme 198"/>
            <p:cNvSpPr/>
            <p:nvPr/>
          </p:nvSpPr>
          <p:spPr bwMode="auto">
            <a:xfrm>
              <a:off x="7744225" y="4120699"/>
              <a:ext cx="147111" cy="177134"/>
            </a:xfrm>
            <a:custGeom>
              <a:avLst/>
              <a:gdLst>
                <a:gd name="connsiteX0" fmla="*/ 148312 w 147111"/>
                <a:gd name="connsiteY0" fmla="*/ 137504 h 177133"/>
                <a:gd name="connsiteX1" fmla="*/ 148312 w 147111"/>
                <a:gd name="connsiteY1" fmla="*/ 140506 h 177133"/>
                <a:gd name="connsiteX2" fmla="*/ 49838 w 147111"/>
                <a:gd name="connsiteY2" fmla="*/ 178935 h 177133"/>
                <a:gd name="connsiteX3" fmla="*/ 12910 w 147111"/>
                <a:gd name="connsiteY3" fmla="*/ 163924 h 177133"/>
                <a:gd name="connsiteX4" fmla="*/ 0 w 147111"/>
                <a:gd name="connsiteY4" fmla="*/ 112285 h 177133"/>
                <a:gd name="connsiteX5" fmla="*/ 0 w 147111"/>
                <a:gd name="connsiteY5" fmla="*/ 20716 h 177133"/>
                <a:gd name="connsiteX6" fmla="*/ 39930 w 147111"/>
                <a:gd name="connsiteY6" fmla="*/ 0 h 177133"/>
                <a:gd name="connsiteX7" fmla="*/ 40531 w 147111"/>
                <a:gd name="connsiteY7" fmla="*/ 83763 h 177133"/>
                <a:gd name="connsiteX8" fmla="*/ 47736 w 147111"/>
                <a:gd name="connsiteY8" fmla="*/ 133601 h 177133"/>
                <a:gd name="connsiteX9" fmla="*/ 83763 w 147111"/>
                <a:gd name="connsiteY9" fmla="*/ 153416 h 177133"/>
                <a:gd name="connsiteX10" fmla="*/ 110784 w 147111"/>
                <a:gd name="connsiteY10" fmla="*/ 148612 h 177133"/>
                <a:gd name="connsiteX11" fmla="*/ 147711 w 147111"/>
                <a:gd name="connsiteY11" fmla="*/ 133601 h 177133"/>
                <a:gd name="connsiteX12" fmla="*/ 148312 w 147111"/>
                <a:gd name="connsiteY12" fmla="*/ 137504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47111" h="177133" extrusionOk="0">
                  <a:moveTo>
                    <a:pt x="148312" y="137504"/>
                  </a:moveTo>
                  <a:lnTo>
                    <a:pt x="148312" y="140506"/>
                  </a:lnTo>
                  <a:cubicBezTo>
                    <a:pt x="116488" y="167827"/>
                    <a:pt x="74756" y="177434"/>
                    <a:pt x="49838" y="178935"/>
                  </a:cubicBezTo>
                  <a:cubicBezTo>
                    <a:pt x="36027" y="179836"/>
                    <a:pt x="22517" y="173831"/>
                    <a:pt x="12910" y="163924"/>
                  </a:cubicBezTo>
                  <a:cubicBezTo>
                    <a:pt x="2702" y="154016"/>
                    <a:pt x="0" y="136903"/>
                    <a:pt x="0" y="112285"/>
                  </a:cubicBezTo>
                  <a:lnTo>
                    <a:pt x="0" y="20716"/>
                  </a:lnTo>
                  <a:lnTo>
                    <a:pt x="39930" y="0"/>
                  </a:lnTo>
                  <a:lnTo>
                    <a:pt x="40531" y="83763"/>
                  </a:lnTo>
                  <a:cubicBezTo>
                    <a:pt x="39630" y="100576"/>
                    <a:pt x="42332" y="117689"/>
                    <a:pt x="47736" y="133601"/>
                  </a:cubicBezTo>
                  <a:cubicBezTo>
                    <a:pt x="52540" y="146811"/>
                    <a:pt x="64849" y="153416"/>
                    <a:pt x="83763" y="153416"/>
                  </a:cubicBezTo>
                  <a:cubicBezTo>
                    <a:pt x="93070" y="153115"/>
                    <a:pt x="102077" y="151314"/>
                    <a:pt x="110784" y="148612"/>
                  </a:cubicBezTo>
                  <a:cubicBezTo>
                    <a:pt x="123393" y="144709"/>
                    <a:pt x="135702" y="139605"/>
                    <a:pt x="147711" y="133601"/>
                  </a:cubicBezTo>
                  <a:cubicBezTo>
                    <a:pt x="148012" y="134802"/>
                    <a:pt x="148312" y="136303"/>
                    <a:pt x="148312" y="137504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3" name="Forme libre : forme 199"/>
            <p:cNvSpPr/>
            <p:nvPr/>
          </p:nvSpPr>
          <p:spPr bwMode="auto"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 extrusionOk="0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4" name="Forme libre : forme 200"/>
            <p:cNvSpPr/>
            <p:nvPr/>
          </p:nvSpPr>
          <p:spPr bwMode="auto"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 extrusionOk="0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5" name="Forme libre : forme 201"/>
            <p:cNvSpPr/>
            <p:nvPr/>
          </p:nvSpPr>
          <p:spPr bwMode="auto"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 extrusionOk="0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6" name="Forme libre : forme 202"/>
            <p:cNvSpPr/>
            <p:nvPr/>
          </p:nvSpPr>
          <p:spPr bwMode="auto"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 extrusionOk="0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7" name="Forme libre : forme 203"/>
            <p:cNvSpPr/>
            <p:nvPr/>
          </p:nvSpPr>
          <p:spPr bwMode="auto"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 extrusionOk="0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8" name="Forme libre : forme 204"/>
            <p:cNvSpPr/>
            <p:nvPr/>
          </p:nvSpPr>
          <p:spPr bwMode="auto"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 extrusionOk="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19" name="Forme libre : forme 205"/>
            <p:cNvSpPr/>
            <p:nvPr/>
          </p:nvSpPr>
          <p:spPr bwMode="auto"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 extrusionOk="0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0" name="Forme libre : forme 206"/>
            <p:cNvSpPr/>
            <p:nvPr/>
          </p:nvSpPr>
          <p:spPr bwMode="auto"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 extrusionOk="0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1" name="Forme libre : forme 207"/>
            <p:cNvSpPr/>
            <p:nvPr/>
          </p:nvSpPr>
          <p:spPr bwMode="auto"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 extrusionOk="0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2" name="Forme libre : forme 208"/>
            <p:cNvSpPr/>
            <p:nvPr/>
          </p:nvSpPr>
          <p:spPr bwMode="auto"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 extrusionOk="0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3" name="Forme libre : forme 209"/>
            <p:cNvSpPr/>
            <p:nvPr/>
          </p:nvSpPr>
          <p:spPr bwMode="auto"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 extrusionOk="0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4" name="Forme libre : forme 210"/>
            <p:cNvSpPr/>
            <p:nvPr/>
          </p:nvSpPr>
          <p:spPr bwMode="auto"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 extrusionOk="0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5" name="Forme libre : forme 211"/>
            <p:cNvSpPr/>
            <p:nvPr/>
          </p:nvSpPr>
          <p:spPr bwMode="auto"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 extrusionOk="0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6" name="Forme libre : forme 212"/>
            <p:cNvSpPr/>
            <p:nvPr/>
          </p:nvSpPr>
          <p:spPr bwMode="auto"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 extrusionOk="0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7" name="Forme libre : forme 213"/>
            <p:cNvSpPr/>
            <p:nvPr/>
          </p:nvSpPr>
          <p:spPr bwMode="auto"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 extrusionOk="0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8" name="Forme libre : forme 214"/>
            <p:cNvSpPr/>
            <p:nvPr/>
          </p:nvSpPr>
          <p:spPr bwMode="auto"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 extrusionOk="0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29" name="Forme libre : forme 215"/>
            <p:cNvSpPr/>
            <p:nvPr/>
          </p:nvSpPr>
          <p:spPr bwMode="auto"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 extrusionOk="0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0" name="Forme libre : forme 216"/>
            <p:cNvSpPr/>
            <p:nvPr/>
          </p:nvSpPr>
          <p:spPr bwMode="auto"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 extrusionOk="0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1" name="Forme libre : forme 217"/>
            <p:cNvSpPr/>
            <p:nvPr/>
          </p:nvSpPr>
          <p:spPr bwMode="auto"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 extrusionOk="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2" name="Forme libre : forme 218"/>
            <p:cNvSpPr/>
            <p:nvPr/>
          </p:nvSpPr>
          <p:spPr bwMode="auto"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 extrusionOk="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3" name="Forme libre : forme 219"/>
            <p:cNvSpPr/>
            <p:nvPr/>
          </p:nvSpPr>
          <p:spPr bwMode="auto">
            <a:xfrm>
              <a:off x="5951546" y="4012317"/>
              <a:ext cx="195147" cy="288217"/>
            </a:xfrm>
            <a:custGeom>
              <a:avLst/>
              <a:gdLst>
                <a:gd name="connsiteX0" fmla="*/ 190368 w 195147"/>
                <a:gd name="connsiteY0" fmla="*/ 0 h 288217"/>
                <a:gd name="connsiteX1" fmla="*/ 161847 w 195147"/>
                <a:gd name="connsiteY1" fmla="*/ 0 h 288217"/>
                <a:gd name="connsiteX2" fmla="*/ 156443 w 195147"/>
                <a:gd name="connsiteY2" fmla="*/ 5404 h 288217"/>
                <a:gd name="connsiteX3" fmla="*/ 156443 w 195147"/>
                <a:gd name="connsiteY3" fmla="*/ 190344 h 288217"/>
                <a:gd name="connsiteX4" fmla="*/ 138729 w 195147"/>
                <a:gd name="connsiteY4" fmla="*/ 231775 h 288217"/>
                <a:gd name="connsiteX5" fmla="*/ 98199 w 195147"/>
                <a:gd name="connsiteY5" fmla="*/ 248888 h 288217"/>
                <a:gd name="connsiteX6" fmla="*/ 57067 w 195147"/>
                <a:gd name="connsiteY6" fmla="*/ 231775 h 288217"/>
                <a:gd name="connsiteX7" fmla="*/ 39955 w 195147"/>
                <a:gd name="connsiteY7" fmla="*/ 190344 h 288217"/>
                <a:gd name="connsiteX8" fmla="*/ 39955 w 195147"/>
                <a:gd name="connsiteY8" fmla="*/ 131499 h 288217"/>
                <a:gd name="connsiteX9" fmla="*/ 24 w 195147"/>
                <a:gd name="connsiteY9" fmla="*/ 147711 h 288217"/>
                <a:gd name="connsiteX10" fmla="*/ 24 w 195147"/>
                <a:gd name="connsiteY10" fmla="*/ 190644 h 288217"/>
                <a:gd name="connsiteX11" fmla="*/ 28546 w 195147"/>
                <a:gd name="connsiteY11" fmla="*/ 260597 h 288217"/>
                <a:gd name="connsiteX12" fmla="*/ 98199 w 195147"/>
                <a:gd name="connsiteY12" fmla="*/ 290019 h 288217"/>
                <a:gd name="connsiteX13" fmla="*/ 167251 w 195147"/>
                <a:gd name="connsiteY13" fmla="*/ 260296 h 288217"/>
                <a:gd name="connsiteX14" fmla="*/ 196373 w 195147"/>
                <a:gd name="connsiteY14" fmla="*/ 190344 h 288217"/>
                <a:gd name="connsiteX15" fmla="*/ 196373 w 195147"/>
                <a:gd name="connsiteY15" fmla="*/ 5404 h 288217"/>
                <a:gd name="connsiteX16" fmla="*/ 190368 w 195147"/>
                <a:gd name="connsiteY16" fmla="*/ 0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195147" h="288217" extrusionOk="0">
                  <a:moveTo>
                    <a:pt x="190368" y="0"/>
                  </a:moveTo>
                  <a:lnTo>
                    <a:pt x="161847" y="0"/>
                  </a:lnTo>
                  <a:cubicBezTo>
                    <a:pt x="157944" y="0"/>
                    <a:pt x="156443" y="1501"/>
                    <a:pt x="156443" y="5404"/>
                  </a:cubicBezTo>
                  <a:lnTo>
                    <a:pt x="156443" y="190344"/>
                  </a:lnTo>
                  <a:cubicBezTo>
                    <a:pt x="156443" y="205955"/>
                    <a:pt x="150138" y="220967"/>
                    <a:pt x="138729" y="231775"/>
                  </a:cubicBezTo>
                  <a:cubicBezTo>
                    <a:pt x="128221" y="243183"/>
                    <a:pt x="113510" y="249188"/>
                    <a:pt x="98199" y="248888"/>
                  </a:cubicBezTo>
                  <a:cubicBezTo>
                    <a:pt x="82587" y="249188"/>
                    <a:pt x="67575" y="243183"/>
                    <a:pt x="57067" y="231775"/>
                  </a:cubicBezTo>
                  <a:cubicBezTo>
                    <a:pt x="45959" y="220967"/>
                    <a:pt x="39654" y="205955"/>
                    <a:pt x="39955" y="190344"/>
                  </a:cubicBezTo>
                  <a:lnTo>
                    <a:pt x="39955" y="131499"/>
                  </a:lnTo>
                  <a:lnTo>
                    <a:pt x="24" y="147711"/>
                  </a:lnTo>
                  <a:lnTo>
                    <a:pt x="24" y="190644"/>
                  </a:lnTo>
                  <a:cubicBezTo>
                    <a:pt x="-576" y="216763"/>
                    <a:pt x="9932" y="241982"/>
                    <a:pt x="28546" y="260597"/>
                  </a:cubicBezTo>
                  <a:cubicBezTo>
                    <a:pt x="46860" y="279511"/>
                    <a:pt x="71779" y="290019"/>
                    <a:pt x="98199" y="290019"/>
                  </a:cubicBezTo>
                  <a:cubicBezTo>
                    <a:pt x="124318" y="290019"/>
                    <a:pt x="149237" y="279511"/>
                    <a:pt x="167251" y="260296"/>
                  </a:cubicBezTo>
                  <a:cubicBezTo>
                    <a:pt x="186165" y="241982"/>
                    <a:pt x="196673" y="216763"/>
                    <a:pt x="196373" y="190344"/>
                  </a:cubicBezTo>
                  <a:lnTo>
                    <a:pt x="196373" y="5404"/>
                  </a:lnTo>
                  <a:cubicBezTo>
                    <a:pt x="196073" y="1501"/>
                    <a:pt x="193971" y="0"/>
                    <a:pt x="190368" y="0"/>
                  </a:cubicBez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4" name="Forme libre : forme 220"/>
            <p:cNvSpPr/>
            <p:nvPr/>
          </p:nvSpPr>
          <p:spPr bwMode="auto">
            <a:xfrm>
              <a:off x="6234678" y="3999143"/>
              <a:ext cx="198150" cy="288217"/>
            </a:xfrm>
            <a:custGeom>
              <a:avLst/>
              <a:gdLst>
                <a:gd name="connsiteX0" fmla="*/ 192452 w 198149"/>
                <a:gd name="connsiteY0" fmla="*/ 289382 h 288217"/>
                <a:gd name="connsiteX1" fmla="*/ 164230 w 198149"/>
                <a:gd name="connsiteY1" fmla="*/ 289382 h 288217"/>
                <a:gd name="connsiteX2" fmla="*/ 158226 w 198149"/>
                <a:gd name="connsiteY2" fmla="*/ 284578 h 288217"/>
                <a:gd name="connsiteX3" fmla="*/ 158226 w 198149"/>
                <a:gd name="connsiteY3" fmla="*/ 283377 h 288217"/>
                <a:gd name="connsiteX4" fmla="*/ 158226 w 198149"/>
                <a:gd name="connsiteY4" fmla="*/ 98438 h 288217"/>
                <a:gd name="connsiteX5" fmla="*/ 140813 w 198149"/>
                <a:gd name="connsiteY5" fmla="*/ 57307 h 288217"/>
                <a:gd name="connsiteX6" fmla="*/ 57950 w 198149"/>
                <a:gd name="connsiteY6" fmla="*/ 57006 h 288217"/>
                <a:gd name="connsiteX7" fmla="*/ 57650 w 198149"/>
                <a:gd name="connsiteY7" fmla="*/ 57307 h 288217"/>
                <a:gd name="connsiteX8" fmla="*/ 41137 w 198149"/>
                <a:gd name="connsiteY8" fmla="*/ 98438 h 288217"/>
                <a:gd name="connsiteX9" fmla="*/ 41137 w 198149"/>
                <a:gd name="connsiteY9" fmla="*/ 283377 h 288217"/>
                <a:gd name="connsiteX10" fmla="*/ 36634 w 198149"/>
                <a:gd name="connsiteY10" fmla="*/ 289382 h 288217"/>
                <a:gd name="connsiteX11" fmla="*/ 34833 w 198149"/>
                <a:gd name="connsiteY11" fmla="*/ 289382 h 288217"/>
                <a:gd name="connsiteX12" fmla="*/ 6011 w 198149"/>
                <a:gd name="connsiteY12" fmla="*/ 289382 h 288217"/>
                <a:gd name="connsiteX13" fmla="*/ 6 w 198149"/>
                <a:gd name="connsiteY13" fmla="*/ 284578 h 288217"/>
                <a:gd name="connsiteX14" fmla="*/ 6 w 198149"/>
                <a:gd name="connsiteY14" fmla="*/ 283377 h 288217"/>
                <a:gd name="connsiteX15" fmla="*/ 6 w 198149"/>
                <a:gd name="connsiteY15" fmla="*/ 98438 h 288217"/>
                <a:gd name="connsiteX16" fmla="*/ 29428 w 198149"/>
                <a:gd name="connsiteY16" fmla="*/ 28785 h 288217"/>
                <a:gd name="connsiteX17" fmla="*/ 168734 w 198149"/>
                <a:gd name="connsiteY17" fmla="*/ 28185 h 288217"/>
                <a:gd name="connsiteX18" fmla="*/ 169334 w 198149"/>
                <a:gd name="connsiteY18" fmla="*/ 28785 h 288217"/>
                <a:gd name="connsiteX19" fmla="*/ 198456 w 198149"/>
                <a:gd name="connsiteY19" fmla="*/ 98438 h 288217"/>
                <a:gd name="connsiteX20" fmla="*/ 198456 w 198149"/>
                <a:gd name="connsiteY20" fmla="*/ 283377 h 288217"/>
                <a:gd name="connsiteX21" fmla="*/ 193352 w 198149"/>
                <a:gd name="connsiteY21" fmla="*/ 289382 h 288217"/>
                <a:gd name="connsiteX22" fmla="*/ 192452 w 198149"/>
                <a:gd name="connsiteY22" fmla="*/ 2893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</a:cxnLst>
              <a:rect l="l" t="t" r="r" b="b"/>
              <a:pathLst>
                <a:path w="198149" h="288217" extrusionOk="0">
                  <a:moveTo>
                    <a:pt x="192452" y="289382"/>
                  </a:moveTo>
                  <a:lnTo>
                    <a:pt x="164230" y="289382"/>
                  </a:lnTo>
                  <a:cubicBezTo>
                    <a:pt x="161228" y="289682"/>
                    <a:pt x="158526" y="287580"/>
                    <a:pt x="158226" y="284578"/>
                  </a:cubicBezTo>
                  <a:cubicBezTo>
                    <a:pt x="158226" y="284278"/>
                    <a:pt x="158226" y="283677"/>
                    <a:pt x="158226" y="283377"/>
                  </a:cubicBezTo>
                  <a:lnTo>
                    <a:pt x="158226" y="98438"/>
                  </a:lnTo>
                  <a:cubicBezTo>
                    <a:pt x="158526" y="82826"/>
                    <a:pt x="152221" y="68115"/>
                    <a:pt x="140813" y="57307"/>
                  </a:cubicBezTo>
                  <a:cubicBezTo>
                    <a:pt x="117995" y="34490"/>
                    <a:pt x="80767" y="34490"/>
                    <a:pt x="57950" y="57006"/>
                  </a:cubicBezTo>
                  <a:cubicBezTo>
                    <a:pt x="57950" y="57006"/>
                    <a:pt x="57650" y="57307"/>
                    <a:pt x="57650" y="57307"/>
                  </a:cubicBezTo>
                  <a:cubicBezTo>
                    <a:pt x="46842" y="68115"/>
                    <a:pt x="40837" y="83126"/>
                    <a:pt x="41137" y="98438"/>
                  </a:cubicBezTo>
                  <a:lnTo>
                    <a:pt x="41137" y="283377"/>
                  </a:lnTo>
                  <a:cubicBezTo>
                    <a:pt x="41738" y="286380"/>
                    <a:pt x="39636" y="289082"/>
                    <a:pt x="36634" y="289382"/>
                  </a:cubicBezTo>
                  <a:cubicBezTo>
                    <a:pt x="36033" y="289382"/>
                    <a:pt x="35433" y="289382"/>
                    <a:pt x="34833" y="289382"/>
                  </a:cubicBezTo>
                  <a:lnTo>
                    <a:pt x="6011" y="289382"/>
                  </a:lnTo>
                  <a:cubicBezTo>
                    <a:pt x="3009" y="289682"/>
                    <a:pt x="306" y="287580"/>
                    <a:pt x="6" y="284578"/>
                  </a:cubicBezTo>
                  <a:cubicBezTo>
                    <a:pt x="6" y="284278"/>
                    <a:pt x="6" y="283677"/>
                    <a:pt x="6" y="283377"/>
                  </a:cubicBezTo>
                  <a:lnTo>
                    <a:pt x="6" y="98438"/>
                  </a:lnTo>
                  <a:cubicBezTo>
                    <a:pt x="-294" y="72318"/>
                    <a:pt x="10214" y="47099"/>
                    <a:pt x="29428" y="28785"/>
                  </a:cubicBezTo>
                  <a:cubicBezTo>
                    <a:pt x="67858" y="-9344"/>
                    <a:pt x="130004" y="-9644"/>
                    <a:pt x="168734" y="28185"/>
                  </a:cubicBezTo>
                  <a:cubicBezTo>
                    <a:pt x="169034" y="28485"/>
                    <a:pt x="169034" y="28485"/>
                    <a:pt x="169334" y="28785"/>
                  </a:cubicBezTo>
                  <a:cubicBezTo>
                    <a:pt x="188248" y="47099"/>
                    <a:pt x="198756" y="72318"/>
                    <a:pt x="198456" y="98438"/>
                  </a:cubicBezTo>
                  <a:lnTo>
                    <a:pt x="198456" y="283377"/>
                  </a:lnTo>
                  <a:cubicBezTo>
                    <a:pt x="198756" y="286380"/>
                    <a:pt x="196355" y="289082"/>
                    <a:pt x="193352" y="289382"/>
                  </a:cubicBezTo>
                  <a:cubicBezTo>
                    <a:pt x="193052" y="289382"/>
                    <a:pt x="192752" y="289382"/>
                    <a:pt x="192452" y="2893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5" name="Forme libre : forme 221"/>
            <p:cNvSpPr/>
            <p:nvPr/>
          </p:nvSpPr>
          <p:spPr bwMode="auto">
            <a:xfrm>
              <a:off x="6523803" y="4111091"/>
              <a:ext cx="39029" cy="177134"/>
            </a:xfrm>
            <a:custGeom>
              <a:avLst/>
              <a:gdLst>
                <a:gd name="connsiteX0" fmla="*/ 39930 w 39029"/>
                <a:gd name="connsiteY0" fmla="*/ 37528 h 177133"/>
                <a:gd name="connsiteX1" fmla="*/ 39930 w 39029"/>
                <a:gd name="connsiteY1" fmla="*/ 173231 h 177133"/>
                <a:gd name="connsiteX2" fmla="*/ 34826 w 39029"/>
                <a:gd name="connsiteY2" fmla="*/ 179235 h 177133"/>
                <a:gd name="connsiteX3" fmla="*/ 33625 w 39029"/>
                <a:gd name="connsiteY3" fmla="*/ 179235 h 177133"/>
                <a:gd name="connsiteX4" fmla="*/ 6005 w 39029"/>
                <a:gd name="connsiteY4" fmla="*/ 179235 h 177133"/>
                <a:gd name="connsiteX5" fmla="*/ 0 w 39029"/>
                <a:gd name="connsiteY5" fmla="*/ 174732 h 177133"/>
                <a:gd name="connsiteX6" fmla="*/ 0 w 39029"/>
                <a:gd name="connsiteY6" fmla="*/ 172930 h 177133"/>
                <a:gd name="connsiteX7" fmla="*/ 0 w 39029"/>
                <a:gd name="connsiteY7" fmla="*/ 0 h 177133"/>
                <a:gd name="connsiteX8" fmla="*/ 39930 w 39029"/>
                <a:gd name="connsiteY8" fmla="*/ 37528 h 177133"/>
                <a:gd name="connsiteX9" fmla="*/ 39930 w 39029"/>
                <a:gd name="connsiteY9" fmla="*/ 37528 h 1771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77133" extrusionOk="0">
                  <a:moveTo>
                    <a:pt x="39930" y="37528"/>
                  </a:moveTo>
                  <a:lnTo>
                    <a:pt x="39930" y="173231"/>
                  </a:lnTo>
                  <a:cubicBezTo>
                    <a:pt x="40230" y="176233"/>
                    <a:pt x="38129" y="178935"/>
                    <a:pt x="34826" y="179235"/>
                  </a:cubicBezTo>
                  <a:cubicBezTo>
                    <a:pt x="34526" y="179235"/>
                    <a:pt x="34226" y="179235"/>
                    <a:pt x="33625" y="179235"/>
                  </a:cubicBezTo>
                  <a:lnTo>
                    <a:pt x="6005" y="179235"/>
                  </a:lnTo>
                  <a:cubicBezTo>
                    <a:pt x="3002" y="179836"/>
                    <a:pt x="300" y="177734"/>
                    <a:pt x="0" y="174732"/>
                  </a:cubicBezTo>
                  <a:cubicBezTo>
                    <a:pt x="0" y="174131"/>
                    <a:pt x="0" y="173531"/>
                    <a:pt x="0" y="172930"/>
                  </a:cubicBezTo>
                  <a:lnTo>
                    <a:pt x="0" y="0"/>
                  </a:lnTo>
                  <a:lnTo>
                    <a:pt x="39930" y="37528"/>
                  </a:lnTo>
                  <a:lnTo>
                    <a:pt x="39930" y="37528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6" name="Forme libre : forme 222"/>
            <p:cNvSpPr/>
            <p:nvPr/>
          </p:nvSpPr>
          <p:spPr bwMode="auto">
            <a:xfrm>
              <a:off x="6624477" y="4006913"/>
              <a:ext cx="192145" cy="282213"/>
            </a:xfrm>
            <a:custGeom>
              <a:avLst/>
              <a:gdLst>
                <a:gd name="connsiteX0" fmla="*/ 193248 w 192145"/>
                <a:gd name="connsiteY0" fmla="*/ 117989 h 282212"/>
                <a:gd name="connsiteX1" fmla="*/ 135004 w 192145"/>
                <a:gd name="connsiteY1" fmla="*/ 277709 h 282212"/>
                <a:gd name="connsiteX2" fmla="*/ 128699 w 192145"/>
                <a:gd name="connsiteY2" fmla="*/ 282813 h 282212"/>
                <a:gd name="connsiteX3" fmla="*/ 105882 w 192145"/>
                <a:gd name="connsiteY3" fmla="*/ 282813 h 282212"/>
                <a:gd name="connsiteX4" fmla="*/ 99577 w 192145"/>
                <a:gd name="connsiteY4" fmla="*/ 277709 h 282212"/>
                <a:gd name="connsiteX5" fmla="*/ 803 w 192145"/>
                <a:gd name="connsiteY5" fmla="*/ 8406 h 282212"/>
                <a:gd name="connsiteX6" fmla="*/ 6207 w 192145"/>
                <a:gd name="connsiteY6" fmla="*/ 0 h 282212"/>
                <a:gd name="connsiteX7" fmla="*/ 36230 w 192145"/>
                <a:gd name="connsiteY7" fmla="*/ 0 h 282212"/>
                <a:gd name="connsiteX8" fmla="*/ 43435 w 192145"/>
                <a:gd name="connsiteY8" fmla="*/ 5704 h 282212"/>
                <a:gd name="connsiteX9" fmla="*/ 112787 w 192145"/>
                <a:gd name="connsiteY9" fmla="*/ 195447 h 282212"/>
                <a:gd name="connsiteX10" fmla="*/ 116690 w 192145"/>
                <a:gd name="connsiteY10" fmla="*/ 198149 h 282212"/>
                <a:gd name="connsiteX11" fmla="*/ 121194 w 192145"/>
                <a:gd name="connsiteY11" fmla="*/ 195447 h 282212"/>
                <a:gd name="connsiteX12" fmla="*/ 167128 w 192145"/>
                <a:gd name="connsiteY12" fmla="*/ 69953 h 282212"/>
                <a:gd name="connsiteX13" fmla="*/ 193248 w 192145"/>
                <a:gd name="connsiteY13" fmla="*/ 117989 h 282212"/>
                <a:gd name="connsiteX14" fmla="*/ 193248 w 192145"/>
                <a:gd name="connsiteY14" fmla="*/ 117989 h 2822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192145" h="282212" extrusionOk="0">
                  <a:moveTo>
                    <a:pt x="193248" y="117989"/>
                  </a:moveTo>
                  <a:lnTo>
                    <a:pt x="135004" y="277709"/>
                  </a:lnTo>
                  <a:cubicBezTo>
                    <a:pt x="134404" y="280712"/>
                    <a:pt x="131702" y="282813"/>
                    <a:pt x="128699" y="282813"/>
                  </a:cubicBezTo>
                  <a:lnTo>
                    <a:pt x="105882" y="282813"/>
                  </a:lnTo>
                  <a:cubicBezTo>
                    <a:pt x="102580" y="282813"/>
                    <a:pt x="100778" y="281012"/>
                    <a:pt x="99577" y="277709"/>
                  </a:cubicBezTo>
                  <a:lnTo>
                    <a:pt x="803" y="8406"/>
                  </a:lnTo>
                  <a:cubicBezTo>
                    <a:pt x="-1299" y="3002"/>
                    <a:pt x="803" y="0"/>
                    <a:pt x="6207" y="0"/>
                  </a:cubicBezTo>
                  <a:lnTo>
                    <a:pt x="36230" y="0"/>
                  </a:lnTo>
                  <a:cubicBezTo>
                    <a:pt x="39832" y="0"/>
                    <a:pt x="42835" y="2402"/>
                    <a:pt x="43435" y="5704"/>
                  </a:cubicBezTo>
                  <a:lnTo>
                    <a:pt x="112787" y="195447"/>
                  </a:lnTo>
                  <a:cubicBezTo>
                    <a:pt x="113088" y="197249"/>
                    <a:pt x="114889" y="198450"/>
                    <a:pt x="116690" y="198149"/>
                  </a:cubicBezTo>
                  <a:cubicBezTo>
                    <a:pt x="118792" y="198450"/>
                    <a:pt x="120593" y="197249"/>
                    <a:pt x="121194" y="195447"/>
                  </a:cubicBezTo>
                  <a:lnTo>
                    <a:pt x="167128" y="69953"/>
                  </a:lnTo>
                  <a:lnTo>
                    <a:pt x="193248" y="117989"/>
                  </a:lnTo>
                  <a:lnTo>
                    <a:pt x="193248" y="11798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7" name="Forme libre : forme 223"/>
            <p:cNvSpPr/>
            <p:nvPr/>
          </p:nvSpPr>
          <p:spPr bwMode="auto">
            <a:xfrm>
              <a:off x="6902066" y="3999101"/>
              <a:ext cx="201152" cy="297224"/>
            </a:xfrm>
            <a:custGeom>
              <a:avLst/>
              <a:gdLst>
                <a:gd name="connsiteX0" fmla="*/ 197872 w 201151"/>
                <a:gd name="connsiteY0" fmla="*/ 166632 h 297224"/>
                <a:gd name="connsiteX1" fmla="*/ 47158 w 201151"/>
                <a:gd name="connsiteY1" fmla="*/ 166632 h 297224"/>
                <a:gd name="connsiteX2" fmla="*/ 40853 w 201151"/>
                <a:gd name="connsiteY2" fmla="*/ 171736 h 297224"/>
                <a:gd name="connsiteX3" fmla="*/ 40853 w 201151"/>
                <a:gd name="connsiteY3" fmla="*/ 172937 h 297224"/>
                <a:gd name="connsiteX4" fmla="*/ 40853 w 201151"/>
                <a:gd name="connsiteY4" fmla="*/ 190049 h 297224"/>
                <a:gd name="connsiteX5" fmla="*/ 60368 w 201151"/>
                <a:gd name="connsiteY5" fmla="*/ 237185 h 297224"/>
                <a:gd name="connsiteX6" fmla="*/ 106903 w 201151"/>
                <a:gd name="connsiteY6" fmla="*/ 257000 h 297224"/>
                <a:gd name="connsiteX7" fmla="*/ 170251 w 201151"/>
                <a:gd name="connsiteY7" fmla="*/ 237185 h 297224"/>
                <a:gd name="connsiteX8" fmla="*/ 177156 w 201151"/>
                <a:gd name="connsiteY8" fmla="*/ 237185 h 297224"/>
                <a:gd name="connsiteX9" fmla="*/ 178057 w 201151"/>
                <a:gd name="connsiteY9" fmla="*/ 238386 h 297224"/>
                <a:gd name="connsiteX10" fmla="*/ 194570 w 201151"/>
                <a:gd name="connsiteY10" fmla="*/ 262404 h 297224"/>
                <a:gd name="connsiteX11" fmla="*/ 194269 w 201151"/>
                <a:gd name="connsiteY11" fmla="*/ 269609 h 297224"/>
                <a:gd name="connsiteX12" fmla="*/ 193068 w 201151"/>
                <a:gd name="connsiteY12" fmla="*/ 270510 h 297224"/>
                <a:gd name="connsiteX13" fmla="*/ 107204 w 201151"/>
                <a:gd name="connsiteY13" fmla="*/ 298131 h 297224"/>
                <a:gd name="connsiteX14" fmla="*/ 31546 w 201151"/>
                <a:gd name="connsiteY14" fmla="*/ 266607 h 297224"/>
                <a:gd name="connsiteX15" fmla="*/ 23 w 201151"/>
                <a:gd name="connsiteY15" fmla="*/ 190950 h 297224"/>
                <a:gd name="connsiteX16" fmla="*/ 23 w 201151"/>
                <a:gd name="connsiteY16" fmla="*/ 101483 h 297224"/>
                <a:gd name="connsiteX17" fmla="*/ 101499 w 201151"/>
                <a:gd name="connsiteY17" fmla="*/ 6 h 297224"/>
                <a:gd name="connsiteX18" fmla="*/ 173554 w 201151"/>
                <a:gd name="connsiteY18" fmla="*/ 30029 h 297224"/>
                <a:gd name="connsiteX19" fmla="*/ 202976 w 201151"/>
                <a:gd name="connsiteY19" fmla="*/ 101483 h 297224"/>
                <a:gd name="connsiteX20" fmla="*/ 202976 w 201151"/>
                <a:gd name="connsiteY20" fmla="*/ 160627 h 297224"/>
                <a:gd name="connsiteX21" fmla="*/ 197272 w 201151"/>
                <a:gd name="connsiteY21" fmla="*/ 166632 h 297224"/>
                <a:gd name="connsiteX22" fmla="*/ 162445 w 201151"/>
                <a:gd name="connsiteY22" fmla="*/ 101783 h 297224"/>
                <a:gd name="connsiteX23" fmla="*/ 102400 w 201151"/>
                <a:gd name="connsiteY23" fmla="*/ 40837 h 297224"/>
                <a:gd name="connsiteX24" fmla="*/ 101499 w 201151"/>
                <a:gd name="connsiteY24" fmla="*/ 40837 h 297224"/>
                <a:gd name="connsiteX25" fmla="*/ 58867 w 201151"/>
                <a:gd name="connsiteY25" fmla="*/ 58550 h 297224"/>
                <a:gd name="connsiteX26" fmla="*/ 41454 w 201151"/>
                <a:gd name="connsiteY26" fmla="*/ 101483 h 297224"/>
                <a:gd name="connsiteX27" fmla="*/ 41454 w 201151"/>
                <a:gd name="connsiteY27" fmla="*/ 120397 h 297224"/>
                <a:gd name="connsiteX28" fmla="*/ 46558 w 201151"/>
                <a:gd name="connsiteY28" fmla="*/ 126401 h 297224"/>
                <a:gd name="connsiteX29" fmla="*/ 47759 w 201151"/>
                <a:gd name="connsiteY29" fmla="*/ 126401 h 297224"/>
                <a:gd name="connsiteX30" fmla="*/ 157942 w 201151"/>
                <a:gd name="connsiteY30" fmla="*/ 126401 h 297224"/>
                <a:gd name="connsiteX31" fmla="*/ 163346 w 201151"/>
                <a:gd name="connsiteY31" fmla="*/ 120397 h 297224"/>
                <a:gd name="connsiteX32" fmla="*/ 162445 w 201151"/>
                <a:gd name="connsiteY32" fmla="*/ 101783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201151" h="297224" extrusionOk="0">
                  <a:moveTo>
                    <a:pt x="197872" y="166632"/>
                  </a:moveTo>
                  <a:lnTo>
                    <a:pt x="47158" y="166632"/>
                  </a:lnTo>
                  <a:cubicBezTo>
                    <a:pt x="44156" y="166332"/>
                    <a:pt x="41154" y="168433"/>
                    <a:pt x="40853" y="171736"/>
                  </a:cubicBezTo>
                  <a:cubicBezTo>
                    <a:pt x="40853" y="172036"/>
                    <a:pt x="40853" y="172336"/>
                    <a:pt x="40853" y="172937"/>
                  </a:cubicBezTo>
                  <a:lnTo>
                    <a:pt x="40853" y="190049"/>
                  </a:lnTo>
                  <a:cubicBezTo>
                    <a:pt x="40553" y="207763"/>
                    <a:pt x="47458" y="224876"/>
                    <a:pt x="60368" y="237185"/>
                  </a:cubicBezTo>
                  <a:cubicBezTo>
                    <a:pt x="72377" y="249794"/>
                    <a:pt x="89490" y="257000"/>
                    <a:pt x="106903" y="257000"/>
                  </a:cubicBezTo>
                  <a:cubicBezTo>
                    <a:pt x="129420" y="257300"/>
                    <a:pt x="151637" y="250095"/>
                    <a:pt x="170251" y="237185"/>
                  </a:cubicBezTo>
                  <a:cubicBezTo>
                    <a:pt x="172053" y="235384"/>
                    <a:pt x="175055" y="235384"/>
                    <a:pt x="177156" y="237185"/>
                  </a:cubicBezTo>
                  <a:cubicBezTo>
                    <a:pt x="177457" y="237485"/>
                    <a:pt x="177757" y="237785"/>
                    <a:pt x="178057" y="238386"/>
                  </a:cubicBezTo>
                  <a:lnTo>
                    <a:pt x="194570" y="262404"/>
                  </a:lnTo>
                  <a:cubicBezTo>
                    <a:pt x="196671" y="264506"/>
                    <a:pt x="196371" y="267808"/>
                    <a:pt x="194269" y="269609"/>
                  </a:cubicBezTo>
                  <a:cubicBezTo>
                    <a:pt x="193969" y="269910"/>
                    <a:pt x="193369" y="270210"/>
                    <a:pt x="193068" y="270510"/>
                  </a:cubicBezTo>
                  <a:cubicBezTo>
                    <a:pt x="168150" y="288824"/>
                    <a:pt x="138127" y="298431"/>
                    <a:pt x="107204" y="298131"/>
                  </a:cubicBezTo>
                  <a:cubicBezTo>
                    <a:pt x="78682" y="298431"/>
                    <a:pt x="51361" y="287023"/>
                    <a:pt x="31546" y="266607"/>
                  </a:cubicBezTo>
                  <a:cubicBezTo>
                    <a:pt x="10831" y="246792"/>
                    <a:pt x="-578" y="219171"/>
                    <a:pt x="23" y="190950"/>
                  </a:cubicBezTo>
                  <a:lnTo>
                    <a:pt x="23" y="101483"/>
                  </a:lnTo>
                  <a:cubicBezTo>
                    <a:pt x="-278" y="45641"/>
                    <a:pt x="45357" y="306"/>
                    <a:pt x="101499" y="6"/>
                  </a:cubicBezTo>
                  <a:cubicBezTo>
                    <a:pt x="128820" y="-294"/>
                    <a:pt x="154940" y="10514"/>
                    <a:pt x="173554" y="30029"/>
                  </a:cubicBezTo>
                  <a:cubicBezTo>
                    <a:pt x="193068" y="48643"/>
                    <a:pt x="203576" y="74462"/>
                    <a:pt x="202976" y="101483"/>
                  </a:cubicBezTo>
                  <a:lnTo>
                    <a:pt x="202976" y="160627"/>
                  </a:lnTo>
                  <a:cubicBezTo>
                    <a:pt x="202976" y="164530"/>
                    <a:pt x="201175" y="166632"/>
                    <a:pt x="197272" y="166632"/>
                  </a:cubicBezTo>
                  <a:moveTo>
                    <a:pt x="162445" y="101783"/>
                  </a:moveTo>
                  <a:cubicBezTo>
                    <a:pt x="162746" y="68458"/>
                    <a:pt x="135725" y="41137"/>
                    <a:pt x="102400" y="40837"/>
                  </a:cubicBezTo>
                  <a:cubicBezTo>
                    <a:pt x="102100" y="40837"/>
                    <a:pt x="101799" y="40837"/>
                    <a:pt x="101499" y="40837"/>
                  </a:cubicBezTo>
                  <a:cubicBezTo>
                    <a:pt x="85287" y="40537"/>
                    <a:pt x="69975" y="46841"/>
                    <a:pt x="58867" y="58550"/>
                  </a:cubicBezTo>
                  <a:cubicBezTo>
                    <a:pt x="47458" y="69959"/>
                    <a:pt x="41154" y="85270"/>
                    <a:pt x="41454" y="101483"/>
                  </a:cubicBezTo>
                  <a:lnTo>
                    <a:pt x="41454" y="120397"/>
                  </a:lnTo>
                  <a:cubicBezTo>
                    <a:pt x="41154" y="123399"/>
                    <a:pt x="43555" y="126101"/>
                    <a:pt x="46558" y="126401"/>
                  </a:cubicBezTo>
                  <a:cubicBezTo>
                    <a:pt x="46858" y="126401"/>
                    <a:pt x="47158" y="126401"/>
                    <a:pt x="47759" y="126401"/>
                  </a:cubicBezTo>
                  <a:lnTo>
                    <a:pt x="157942" y="126401"/>
                  </a:lnTo>
                  <a:cubicBezTo>
                    <a:pt x="161845" y="126401"/>
                    <a:pt x="163346" y="124300"/>
                    <a:pt x="163346" y="120397"/>
                  </a:cubicBezTo>
                  <a:lnTo>
                    <a:pt x="162445" y="10178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8" name="Forme libre : forme 224"/>
            <p:cNvSpPr/>
            <p:nvPr/>
          </p:nvSpPr>
          <p:spPr bwMode="auto">
            <a:xfrm>
              <a:off x="7168089" y="4142015"/>
              <a:ext cx="39029" cy="147111"/>
            </a:xfrm>
            <a:custGeom>
              <a:avLst/>
              <a:gdLst>
                <a:gd name="connsiteX0" fmla="*/ 39630 w 39029"/>
                <a:gd name="connsiteY0" fmla="*/ 0 h 147110"/>
                <a:gd name="connsiteX1" fmla="*/ 39630 w 39029"/>
                <a:gd name="connsiteY1" fmla="*/ 143808 h 147110"/>
                <a:gd name="connsiteX2" fmla="*/ 34826 w 39029"/>
                <a:gd name="connsiteY2" fmla="*/ 149813 h 147110"/>
                <a:gd name="connsiteX3" fmla="*/ 33625 w 39029"/>
                <a:gd name="connsiteY3" fmla="*/ 149813 h 147110"/>
                <a:gd name="connsiteX4" fmla="*/ 6005 w 39029"/>
                <a:gd name="connsiteY4" fmla="*/ 149813 h 147110"/>
                <a:gd name="connsiteX5" fmla="*/ 0 w 39029"/>
                <a:gd name="connsiteY5" fmla="*/ 144709 h 147110"/>
                <a:gd name="connsiteX6" fmla="*/ 0 w 39029"/>
                <a:gd name="connsiteY6" fmla="*/ 143508 h 147110"/>
                <a:gd name="connsiteX7" fmla="*/ 0 w 39029"/>
                <a:gd name="connsiteY7" fmla="*/ 26720 h 147110"/>
                <a:gd name="connsiteX8" fmla="*/ 39630 w 39029"/>
                <a:gd name="connsiteY8" fmla="*/ 0 h 147110"/>
                <a:gd name="connsiteX9" fmla="*/ 39630 w 39029"/>
                <a:gd name="connsiteY9" fmla="*/ 0 h 147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39029" h="147110" extrusionOk="0">
                  <a:moveTo>
                    <a:pt x="39630" y="0"/>
                  </a:moveTo>
                  <a:lnTo>
                    <a:pt x="39630" y="143808"/>
                  </a:lnTo>
                  <a:cubicBezTo>
                    <a:pt x="39930" y="146811"/>
                    <a:pt x="37829" y="149513"/>
                    <a:pt x="34826" y="149813"/>
                  </a:cubicBezTo>
                  <a:cubicBezTo>
                    <a:pt x="34526" y="149813"/>
                    <a:pt x="33926" y="149813"/>
                    <a:pt x="33625" y="149813"/>
                  </a:cubicBezTo>
                  <a:lnTo>
                    <a:pt x="6005" y="149813"/>
                  </a:lnTo>
                  <a:cubicBezTo>
                    <a:pt x="3002" y="150113"/>
                    <a:pt x="300" y="148012"/>
                    <a:pt x="0" y="144709"/>
                  </a:cubicBezTo>
                  <a:cubicBezTo>
                    <a:pt x="0" y="144409"/>
                    <a:pt x="0" y="144109"/>
                    <a:pt x="0" y="143508"/>
                  </a:cubicBezTo>
                  <a:lnTo>
                    <a:pt x="0" y="26720"/>
                  </a:lnTo>
                  <a:lnTo>
                    <a:pt x="39630" y="0"/>
                  </a:lnTo>
                  <a:lnTo>
                    <a:pt x="39630" y="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39" name="Forme libre : forme 225"/>
            <p:cNvSpPr/>
            <p:nvPr/>
          </p:nvSpPr>
          <p:spPr bwMode="auto">
            <a:xfrm>
              <a:off x="7592289" y="3898809"/>
              <a:ext cx="51039" cy="390294"/>
            </a:xfrm>
            <a:custGeom>
              <a:avLst/>
              <a:gdLst>
                <a:gd name="connsiteX0" fmla="*/ 44454 w 51038"/>
                <a:gd name="connsiteY0" fmla="*/ 46558 h 390294"/>
                <a:gd name="connsiteX1" fmla="*/ 25840 w 51038"/>
                <a:gd name="connsiteY1" fmla="*/ 54964 h 390294"/>
                <a:gd name="connsiteX2" fmla="*/ 7827 w 51038"/>
                <a:gd name="connsiteY2" fmla="*/ 46558 h 390294"/>
                <a:gd name="connsiteX3" fmla="*/ 21 w 51038"/>
                <a:gd name="connsiteY3" fmla="*/ 27343 h 390294"/>
                <a:gd name="connsiteX4" fmla="*/ 7827 w 51038"/>
                <a:gd name="connsiteY4" fmla="*/ 7828 h 390294"/>
                <a:gd name="connsiteX5" fmla="*/ 25840 w 51038"/>
                <a:gd name="connsiteY5" fmla="*/ 23 h 390294"/>
                <a:gd name="connsiteX6" fmla="*/ 44454 w 51038"/>
                <a:gd name="connsiteY6" fmla="*/ 7828 h 390294"/>
                <a:gd name="connsiteX7" fmla="*/ 52560 w 51038"/>
                <a:gd name="connsiteY7" fmla="*/ 27343 h 390294"/>
                <a:gd name="connsiteX8" fmla="*/ 44454 w 51038"/>
                <a:gd name="connsiteY8" fmla="*/ 46558 h 390294"/>
                <a:gd name="connsiteX9" fmla="*/ 39651 w 51038"/>
                <a:gd name="connsiteY9" fmla="*/ 392719 h 390294"/>
                <a:gd name="connsiteX10" fmla="*/ 12630 w 51038"/>
                <a:gd name="connsiteY10" fmla="*/ 392719 h 390294"/>
                <a:gd name="connsiteX11" fmla="*/ 6926 w 51038"/>
                <a:gd name="connsiteY11" fmla="*/ 386714 h 390294"/>
                <a:gd name="connsiteX12" fmla="*/ 6926 w 51038"/>
                <a:gd name="connsiteY12" fmla="*/ 112307 h 390294"/>
                <a:gd name="connsiteX13" fmla="*/ 12630 w 51038"/>
                <a:gd name="connsiteY13" fmla="*/ 106603 h 390294"/>
                <a:gd name="connsiteX14" fmla="*/ 39651 w 51038"/>
                <a:gd name="connsiteY14" fmla="*/ 106603 h 390294"/>
                <a:gd name="connsiteX15" fmla="*/ 45655 w 51038"/>
                <a:gd name="connsiteY15" fmla="*/ 112307 h 390294"/>
                <a:gd name="connsiteX16" fmla="*/ 45655 w 51038"/>
                <a:gd name="connsiteY16" fmla="*/ 386414 h 390294"/>
                <a:gd name="connsiteX17" fmla="*/ 40852 w 51038"/>
                <a:gd name="connsiteY17" fmla="*/ 392418 h 390294"/>
                <a:gd name="connsiteX18" fmla="*/ 39651 w 51038"/>
                <a:gd name="connsiteY18" fmla="*/ 392719 h 3902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51038" h="390294" extrusionOk="0">
                  <a:moveTo>
                    <a:pt x="44454" y="46558"/>
                  </a:moveTo>
                  <a:cubicBezTo>
                    <a:pt x="39651" y="51962"/>
                    <a:pt x="33046" y="55264"/>
                    <a:pt x="25840" y="54964"/>
                  </a:cubicBezTo>
                  <a:cubicBezTo>
                    <a:pt x="18935" y="54964"/>
                    <a:pt x="12330" y="51962"/>
                    <a:pt x="7827" y="46558"/>
                  </a:cubicBezTo>
                  <a:cubicBezTo>
                    <a:pt x="2723" y="41754"/>
                    <a:pt x="-280" y="34849"/>
                    <a:pt x="21" y="27343"/>
                  </a:cubicBezTo>
                  <a:cubicBezTo>
                    <a:pt x="-280" y="19837"/>
                    <a:pt x="2723" y="12632"/>
                    <a:pt x="7827" y="7828"/>
                  </a:cubicBezTo>
                  <a:cubicBezTo>
                    <a:pt x="12330" y="2424"/>
                    <a:pt x="18935" y="-278"/>
                    <a:pt x="25840" y="23"/>
                  </a:cubicBezTo>
                  <a:cubicBezTo>
                    <a:pt x="32745" y="-278"/>
                    <a:pt x="39651" y="2424"/>
                    <a:pt x="44454" y="7828"/>
                  </a:cubicBezTo>
                  <a:cubicBezTo>
                    <a:pt x="49858" y="12932"/>
                    <a:pt x="52560" y="20138"/>
                    <a:pt x="52560" y="27343"/>
                  </a:cubicBezTo>
                  <a:cubicBezTo>
                    <a:pt x="52260" y="34849"/>
                    <a:pt x="49558" y="41754"/>
                    <a:pt x="44454" y="46558"/>
                  </a:cubicBezTo>
                  <a:moveTo>
                    <a:pt x="39651" y="392719"/>
                  </a:moveTo>
                  <a:lnTo>
                    <a:pt x="12630" y="392719"/>
                  </a:lnTo>
                  <a:cubicBezTo>
                    <a:pt x="8427" y="392719"/>
                    <a:pt x="6926" y="390617"/>
                    <a:pt x="6926" y="386714"/>
                  </a:cubicBezTo>
                  <a:lnTo>
                    <a:pt x="6926" y="112307"/>
                  </a:lnTo>
                  <a:cubicBezTo>
                    <a:pt x="6926" y="108404"/>
                    <a:pt x="8427" y="106603"/>
                    <a:pt x="12630" y="106603"/>
                  </a:cubicBezTo>
                  <a:lnTo>
                    <a:pt x="39651" y="106603"/>
                  </a:lnTo>
                  <a:cubicBezTo>
                    <a:pt x="43553" y="106603"/>
                    <a:pt x="45655" y="108404"/>
                    <a:pt x="45655" y="112307"/>
                  </a:cubicBezTo>
                  <a:lnTo>
                    <a:pt x="45655" y="386414"/>
                  </a:lnTo>
                  <a:cubicBezTo>
                    <a:pt x="45955" y="389416"/>
                    <a:pt x="43854" y="392118"/>
                    <a:pt x="40852" y="392418"/>
                  </a:cubicBezTo>
                  <a:cubicBezTo>
                    <a:pt x="40551" y="392719"/>
                    <a:pt x="39951" y="392719"/>
                    <a:pt x="39651" y="392719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0" name="Forme libre : forme 226"/>
            <p:cNvSpPr/>
            <p:nvPr/>
          </p:nvSpPr>
          <p:spPr bwMode="auto">
            <a:xfrm>
              <a:off x="7927941" y="3999084"/>
              <a:ext cx="201152" cy="297224"/>
            </a:xfrm>
            <a:custGeom>
              <a:avLst/>
              <a:gdLst>
                <a:gd name="connsiteX0" fmla="*/ 197872 w 201151"/>
                <a:gd name="connsiteY0" fmla="*/ 166649 h 297224"/>
                <a:gd name="connsiteX1" fmla="*/ 46858 w 201151"/>
                <a:gd name="connsiteY1" fmla="*/ 166649 h 297224"/>
                <a:gd name="connsiteX2" fmla="*/ 40854 w 201151"/>
                <a:gd name="connsiteY2" fmla="*/ 171452 h 297224"/>
                <a:gd name="connsiteX3" fmla="*/ 40854 w 201151"/>
                <a:gd name="connsiteY3" fmla="*/ 172653 h 297224"/>
                <a:gd name="connsiteX4" fmla="*/ 40854 w 201151"/>
                <a:gd name="connsiteY4" fmla="*/ 189766 h 297224"/>
                <a:gd name="connsiteX5" fmla="*/ 60368 w 201151"/>
                <a:gd name="connsiteY5" fmla="*/ 236902 h 297224"/>
                <a:gd name="connsiteX6" fmla="*/ 107504 w 201151"/>
                <a:gd name="connsiteY6" fmla="*/ 256717 h 297224"/>
                <a:gd name="connsiteX7" fmla="*/ 170852 w 201151"/>
                <a:gd name="connsiteY7" fmla="*/ 236902 h 297224"/>
                <a:gd name="connsiteX8" fmla="*/ 177757 w 201151"/>
                <a:gd name="connsiteY8" fmla="*/ 236902 h 297224"/>
                <a:gd name="connsiteX9" fmla="*/ 178357 w 201151"/>
                <a:gd name="connsiteY9" fmla="*/ 237802 h 297224"/>
                <a:gd name="connsiteX10" fmla="*/ 194870 w 201151"/>
                <a:gd name="connsiteY10" fmla="*/ 261821 h 297224"/>
                <a:gd name="connsiteX11" fmla="*/ 194570 w 201151"/>
                <a:gd name="connsiteY11" fmla="*/ 269026 h 297224"/>
                <a:gd name="connsiteX12" fmla="*/ 193369 w 201151"/>
                <a:gd name="connsiteY12" fmla="*/ 269927 h 297224"/>
                <a:gd name="connsiteX13" fmla="*/ 107504 w 201151"/>
                <a:gd name="connsiteY13" fmla="*/ 297247 h 297224"/>
                <a:gd name="connsiteX14" fmla="*/ 31546 w 201151"/>
                <a:gd name="connsiteY14" fmla="*/ 265724 h 297224"/>
                <a:gd name="connsiteX15" fmla="*/ 23 w 201151"/>
                <a:gd name="connsiteY15" fmla="*/ 190066 h 297224"/>
                <a:gd name="connsiteX16" fmla="*/ 23 w 201151"/>
                <a:gd name="connsiteY16" fmla="*/ 101199 h 297224"/>
                <a:gd name="connsiteX17" fmla="*/ 101499 w 201151"/>
                <a:gd name="connsiteY17" fmla="*/ 23 h 297224"/>
                <a:gd name="connsiteX18" fmla="*/ 101499 w 201151"/>
                <a:gd name="connsiteY18" fmla="*/ 23 h 297224"/>
                <a:gd name="connsiteX19" fmla="*/ 173554 w 201151"/>
                <a:gd name="connsiteY19" fmla="*/ 29746 h 297224"/>
                <a:gd name="connsiteX20" fmla="*/ 202976 w 201151"/>
                <a:gd name="connsiteY20" fmla="*/ 101199 h 297224"/>
                <a:gd name="connsiteX21" fmla="*/ 202976 w 201151"/>
                <a:gd name="connsiteY21" fmla="*/ 160344 h 297224"/>
                <a:gd name="connsiteX22" fmla="*/ 197272 w 201151"/>
                <a:gd name="connsiteY22" fmla="*/ 166349 h 297224"/>
                <a:gd name="connsiteX23" fmla="*/ 162445 w 201151"/>
                <a:gd name="connsiteY23" fmla="*/ 101800 h 297224"/>
                <a:gd name="connsiteX24" fmla="*/ 144732 w 201151"/>
                <a:gd name="connsiteY24" fmla="*/ 58567 h 297224"/>
                <a:gd name="connsiteX25" fmla="*/ 101499 w 201151"/>
                <a:gd name="connsiteY25" fmla="*/ 40854 h 297224"/>
                <a:gd name="connsiteX26" fmla="*/ 58867 w 201151"/>
                <a:gd name="connsiteY26" fmla="*/ 58567 h 297224"/>
                <a:gd name="connsiteX27" fmla="*/ 40553 w 201151"/>
                <a:gd name="connsiteY27" fmla="*/ 101800 h 297224"/>
                <a:gd name="connsiteX28" fmla="*/ 40553 w 201151"/>
                <a:gd name="connsiteY28" fmla="*/ 120714 h 297224"/>
                <a:gd name="connsiteX29" fmla="*/ 45357 w 201151"/>
                <a:gd name="connsiteY29" fmla="*/ 126719 h 297224"/>
                <a:gd name="connsiteX30" fmla="*/ 46558 w 201151"/>
                <a:gd name="connsiteY30" fmla="*/ 126719 h 297224"/>
                <a:gd name="connsiteX31" fmla="*/ 157041 w 201151"/>
                <a:gd name="connsiteY31" fmla="*/ 126719 h 297224"/>
                <a:gd name="connsiteX32" fmla="*/ 162746 w 201151"/>
                <a:gd name="connsiteY32" fmla="*/ 120714 h 297224"/>
                <a:gd name="connsiteX33" fmla="*/ 162746 w 201151"/>
                <a:gd name="connsiteY33" fmla="*/ 10180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201151" h="297224" extrusionOk="0">
                  <a:moveTo>
                    <a:pt x="197872" y="166649"/>
                  </a:moveTo>
                  <a:lnTo>
                    <a:pt x="46858" y="166649"/>
                  </a:lnTo>
                  <a:cubicBezTo>
                    <a:pt x="43856" y="166349"/>
                    <a:pt x="41154" y="168450"/>
                    <a:pt x="40854" y="171452"/>
                  </a:cubicBezTo>
                  <a:cubicBezTo>
                    <a:pt x="40854" y="171753"/>
                    <a:pt x="40854" y="172353"/>
                    <a:pt x="40854" y="172653"/>
                  </a:cubicBezTo>
                  <a:lnTo>
                    <a:pt x="40854" y="189766"/>
                  </a:lnTo>
                  <a:cubicBezTo>
                    <a:pt x="40553" y="207480"/>
                    <a:pt x="47459" y="224593"/>
                    <a:pt x="60368" y="236902"/>
                  </a:cubicBezTo>
                  <a:cubicBezTo>
                    <a:pt x="72677" y="249812"/>
                    <a:pt x="89790" y="257017"/>
                    <a:pt x="107504" y="256717"/>
                  </a:cubicBezTo>
                  <a:cubicBezTo>
                    <a:pt x="130021" y="257017"/>
                    <a:pt x="152238" y="249812"/>
                    <a:pt x="170852" y="236902"/>
                  </a:cubicBezTo>
                  <a:cubicBezTo>
                    <a:pt x="172953" y="235100"/>
                    <a:pt x="175956" y="235100"/>
                    <a:pt x="177757" y="236902"/>
                  </a:cubicBezTo>
                  <a:cubicBezTo>
                    <a:pt x="178057" y="237202"/>
                    <a:pt x="178357" y="237502"/>
                    <a:pt x="178357" y="237802"/>
                  </a:cubicBezTo>
                  <a:lnTo>
                    <a:pt x="194870" y="261821"/>
                  </a:lnTo>
                  <a:cubicBezTo>
                    <a:pt x="196671" y="263922"/>
                    <a:pt x="196671" y="267225"/>
                    <a:pt x="194570" y="269026"/>
                  </a:cubicBezTo>
                  <a:cubicBezTo>
                    <a:pt x="194269" y="269326"/>
                    <a:pt x="193669" y="269626"/>
                    <a:pt x="193369" y="269927"/>
                  </a:cubicBezTo>
                  <a:cubicBezTo>
                    <a:pt x="168450" y="288241"/>
                    <a:pt x="138427" y="297548"/>
                    <a:pt x="107504" y="297247"/>
                  </a:cubicBezTo>
                  <a:cubicBezTo>
                    <a:pt x="78682" y="297848"/>
                    <a:pt x="51061" y="286139"/>
                    <a:pt x="31546" y="265724"/>
                  </a:cubicBezTo>
                  <a:cubicBezTo>
                    <a:pt x="10831" y="245909"/>
                    <a:pt x="-578" y="218288"/>
                    <a:pt x="23" y="190066"/>
                  </a:cubicBezTo>
                  <a:lnTo>
                    <a:pt x="23" y="101199"/>
                  </a:lnTo>
                  <a:cubicBezTo>
                    <a:pt x="-278" y="45357"/>
                    <a:pt x="45357" y="323"/>
                    <a:pt x="101499" y="23"/>
                  </a:cubicBezTo>
                  <a:lnTo>
                    <a:pt x="101499" y="23"/>
                  </a:lnTo>
                  <a:cubicBezTo>
                    <a:pt x="128820" y="-577"/>
                    <a:pt x="154940" y="10531"/>
                    <a:pt x="173554" y="29746"/>
                  </a:cubicBezTo>
                  <a:cubicBezTo>
                    <a:pt x="193069" y="48360"/>
                    <a:pt x="203576" y="74179"/>
                    <a:pt x="202976" y="101199"/>
                  </a:cubicBezTo>
                  <a:lnTo>
                    <a:pt x="202976" y="160344"/>
                  </a:lnTo>
                  <a:cubicBezTo>
                    <a:pt x="202976" y="164247"/>
                    <a:pt x="201175" y="166349"/>
                    <a:pt x="197272" y="166349"/>
                  </a:cubicBezTo>
                  <a:moveTo>
                    <a:pt x="162445" y="101800"/>
                  </a:moveTo>
                  <a:cubicBezTo>
                    <a:pt x="162746" y="85588"/>
                    <a:pt x="156441" y="69976"/>
                    <a:pt x="144732" y="58567"/>
                  </a:cubicBezTo>
                  <a:cubicBezTo>
                    <a:pt x="133323" y="46858"/>
                    <a:pt x="117711" y="40554"/>
                    <a:pt x="101499" y="40854"/>
                  </a:cubicBezTo>
                  <a:cubicBezTo>
                    <a:pt x="85287" y="40554"/>
                    <a:pt x="69976" y="46858"/>
                    <a:pt x="58867" y="58567"/>
                  </a:cubicBezTo>
                  <a:cubicBezTo>
                    <a:pt x="46858" y="69976"/>
                    <a:pt x="40253" y="85588"/>
                    <a:pt x="40553" y="101800"/>
                  </a:cubicBezTo>
                  <a:lnTo>
                    <a:pt x="40553" y="120714"/>
                  </a:lnTo>
                  <a:cubicBezTo>
                    <a:pt x="40253" y="123716"/>
                    <a:pt x="42355" y="126418"/>
                    <a:pt x="45357" y="126719"/>
                  </a:cubicBezTo>
                  <a:cubicBezTo>
                    <a:pt x="45657" y="126719"/>
                    <a:pt x="46258" y="126719"/>
                    <a:pt x="46558" y="126719"/>
                  </a:cubicBezTo>
                  <a:lnTo>
                    <a:pt x="157041" y="126719"/>
                  </a:lnTo>
                  <a:cubicBezTo>
                    <a:pt x="160944" y="126719"/>
                    <a:pt x="162746" y="124617"/>
                    <a:pt x="162746" y="120714"/>
                  </a:cubicBezTo>
                  <a:lnTo>
                    <a:pt x="162746" y="10180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1" name="Forme libre : forme 227"/>
            <p:cNvSpPr/>
            <p:nvPr/>
          </p:nvSpPr>
          <p:spPr bwMode="auto">
            <a:xfrm>
              <a:off x="7334113" y="3998799"/>
              <a:ext cx="189143" cy="297224"/>
            </a:xfrm>
            <a:custGeom>
              <a:avLst/>
              <a:gdLst>
                <a:gd name="connsiteX0" fmla="*/ 18016 w 189142"/>
                <a:gd name="connsiteY0" fmla="*/ 238687 h 297224"/>
                <a:gd name="connsiteX1" fmla="*/ 102079 w 189142"/>
                <a:gd name="connsiteY1" fmla="*/ 260003 h 297224"/>
                <a:gd name="connsiteX2" fmla="*/ 135705 w 189142"/>
                <a:gd name="connsiteY2" fmla="*/ 245893 h 297224"/>
                <a:gd name="connsiteX3" fmla="*/ 149815 w 189142"/>
                <a:gd name="connsiteY3" fmla="*/ 212267 h 297224"/>
                <a:gd name="connsiteX4" fmla="*/ 140208 w 189142"/>
                <a:gd name="connsiteY4" fmla="*/ 185847 h 297224"/>
                <a:gd name="connsiteX5" fmla="*/ 116790 w 189142"/>
                <a:gd name="connsiteY5" fmla="*/ 169935 h 297224"/>
                <a:gd name="connsiteX6" fmla="*/ 57646 w 189142"/>
                <a:gd name="connsiteY6" fmla="*/ 153723 h 297224"/>
                <a:gd name="connsiteX7" fmla="*/ 2 w 189142"/>
                <a:gd name="connsiteY7" fmla="*/ 78967 h 297224"/>
                <a:gd name="connsiteX8" fmla="*/ 77761 w 189142"/>
                <a:gd name="connsiteY8" fmla="*/ 7 h 297224"/>
                <a:gd name="connsiteX9" fmla="*/ 79262 w 189142"/>
                <a:gd name="connsiteY9" fmla="*/ 7 h 297224"/>
                <a:gd name="connsiteX10" fmla="*/ 177136 w 189142"/>
                <a:gd name="connsiteY10" fmla="*/ 26427 h 297224"/>
                <a:gd name="connsiteX11" fmla="*/ 179538 w 189142"/>
                <a:gd name="connsiteY11" fmla="*/ 33633 h 297224"/>
                <a:gd name="connsiteX12" fmla="*/ 178637 w 189142"/>
                <a:gd name="connsiteY12" fmla="*/ 34834 h 297224"/>
                <a:gd name="connsiteX13" fmla="*/ 164226 w 189142"/>
                <a:gd name="connsiteY13" fmla="*/ 58852 h 297224"/>
                <a:gd name="connsiteX14" fmla="*/ 156420 w 189142"/>
                <a:gd name="connsiteY14" fmla="*/ 61554 h 297224"/>
                <a:gd name="connsiteX15" fmla="*/ 78361 w 189142"/>
                <a:gd name="connsiteY15" fmla="*/ 39637 h 297224"/>
                <a:gd name="connsiteX16" fmla="*/ 50740 w 189142"/>
                <a:gd name="connsiteY16" fmla="*/ 51046 h 297224"/>
                <a:gd name="connsiteX17" fmla="*/ 40232 w 189142"/>
                <a:gd name="connsiteY17" fmla="*/ 77466 h 297224"/>
                <a:gd name="connsiteX18" fmla="*/ 67553 w 189142"/>
                <a:gd name="connsiteY18" fmla="*/ 112892 h 297224"/>
                <a:gd name="connsiteX19" fmla="*/ 126398 w 189142"/>
                <a:gd name="connsiteY19" fmla="*/ 128504 h 297224"/>
                <a:gd name="connsiteX20" fmla="*/ 172933 w 189142"/>
                <a:gd name="connsiteY20" fmla="*/ 159427 h 297224"/>
                <a:gd name="connsiteX21" fmla="*/ 153418 w 189142"/>
                <a:gd name="connsiteY21" fmla="*/ 282821 h 297224"/>
                <a:gd name="connsiteX22" fmla="*/ 101779 w 189142"/>
                <a:gd name="connsiteY22" fmla="*/ 299633 h 297224"/>
                <a:gd name="connsiteX23" fmla="*/ 101779 w 189142"/>
                <a:gd name="connsiteY23" fmla="*/ 299633 h 297224"/>
                <a:gd name="connsiteX24" fmla="*/ 18016 w 189142"/>
                <a:gd name="connsiteY24" fmla="*/ 238687 h 297224"/>
                <a:gd name="connsiteX25" fmla="*/ 18016 w 189142"/>
                <a:gd name="connsiteY25" fmla="*/ 238687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</a:cxnLst>
              <a:rect l="l" t="t" r="r" b="b"/>
              <a:pathLst>
                <a:path w="189142" h="297224" extrusionOk="0">
                  <a:moveTo>
                    <a:pt x="18016" y="238687"/>
                  </a:moveTo>
                  <a:cubicBezTo>
                    <a:pt x="43835" y="252498"/>
                    <a:pt x="72657" y="259703"/>
                    <a:pt x="102079" y="260003"/>
                  </a:cubicBezTo>
                  <a:cubicBezTo>
                    <a:pt x="114689" y="260304"/>
                    <a:pt x="126998" y="255200"/>
                    <a:pt x="135705" y="245893"/>
                  </a:cubicBezTo>
                  <a:cubicBezTo>
                    <a:pt x="144711" y="237186"/>
                    <a:pt x="149815" y="224877"/>
                    <a:pt x="149815" y="212267"/>
                  </a:cubicBezTo>
                  <a:cubicBezTo>
                    <a:pt x="149515" y="202660"/>
                    <a:pt x="146212" y="193353"/>
                    <a:pt x="140208" y="185847"/>
                  </a:cubicBezTo>
                  <a:cubicBezTo>
                    <a:pt x="134504" y="178042"/>
                    <a:pt x="126097" y="172637"/>
                    <a:pt x="116790" y="169935"/>
                  </a:cubicBezTo>
                  <a:lnTo>
                    <a:pt x="57646" y="153723"/>
                  </a:lnTo>
                  <a:cubicBezTo>
                    <a:pt x="23720" y="144716"/>
                    <a:pt x="2" y="114093"/>
                    <a:pt x="2" y="78967"/>
                  </a:cubicBezTo>
                  <a:cubicBezTo>
                    <a:pt x="-298" y="35734"/>
                    <a:pt x="34228" y="608"/>
                    <a:pt x="77761" y="7"/>
                  </a:cubicBezTo>
                  <a:cubicBezTo>
                    <a:pt x="78361" y="7"/>
                    <a:pt x="78962" y="7"/>
                    <a:pt x="79262" y="7"/>
                  </a:cubicBezTo>
                  <a:cubicBezTo>
                    <a:pt x="113788" y="-293"/>
                    <a:pt x="147413" y="8714"/>
                    <a:pt x="177136" y="26427"/>
                  </a:cubicBezTo>
                  <a:cubicBezTo>
                    <a:pt x="179838" y="27628"/>
                    <a:pt x="181039" y="30931"/>
                    <a:pt x="179538" y="33633"/>
                  </a:cubicBezTo>
                  <a:cubicBezTo>
                    <a:pt x="179237" y="33933"/>
                    <a:pt x="178937" y="34533"/>
                    <a:pt x="178637" y="34834"/>
                  </a:cubicBezTo>
                  <a:lnTo>
                    <a:pt x="164226" y="58852"/>
                  </a:lnTo>
                  <a:cubicBezTo>
                    <a:pt x="162124" y="62755"/>
                    <a:pt x="159122" y="63355"/>
                    <a:pt x="156420" y="61554"/>
                  </a:cubicBezTo>
                  <a:cubicBezTo>
                    <a:pt x="133002" y="47143"/>
                    <a:pt x="105982" y="39637"/>
                    <a:pt x="78361" y="39637"/>
                  </a:cubicBezTo>
                  <a:cubicBezTo>
                    <a:pt x="67853" y="39337"/>
                    <a:pt x="57946" y="43540"/>
                    <a:pt x="50740" y="51046"/>
                  </a:cubicBezTo>
                  <a:cubicBezTo>
                    <a:pt x="43835" y="57951"/>
                    <a:pt x="39932" y="67558"/>
                    <a:pt x="40232" y="77466"/>
                  </a:cubicBezTo>
                  <a:cubicBezTo>
                    <a:pt x="39031" y="94579"/>
                    <a:pt x="50740" y="109890"/>
                    <a:pt x="67553" y="112892"/>
                  </a:cubicBezTo>
                  <a:lnTo>
                    <a:pt x="126398" y="128504"/>
                  </a:lnTo>
                  <a:cubicBezTo>
                    <a:pt x="145011" y="133308"/>
                    <a:pt x="161524" y="144116"/>
                    <a:pt x="172933" y="159427"/>
                  </a:cubicBezTo>
                  <a:cubicBezTo>
                    <a:pt x="201754" y="198757"/>
                    <a:pt x="193048" y="253999"/>
                    <a:pt x="153418" y="282821"/>
                  </a:cubicBezTo>
                  <a:cubicBezTo>
                    <a:pt x="138407" y="293629"/>
                    <a:pt x="120393" y="299633"/>
                    <a:pt x="101779" y="299633"/>
                  </a:cubicBezTo>
                  <a:lnTo>
                    <a:pt x="101779" y="299633"/>
                  </a:lnTo>
                  <a:lnTo>
                    <a:pt x="18016" y="238687"/>
                  </a:lnTo>
                  <a:lnTo>
                    <a:pt x="18016" y="238687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2" name="Forme libre : forme 228"/>
            <p:cNvSpPr/>
            <p:nvPr/>
          </p:nvSpPr>
          <p:spPr bwMode="auto">
            <a:xfrm>
              <a:off x="7700091" y="3921920"/>
              <a:ext cx="180136" cy="219165"/>
            </a:xfrm>
            <a:custGeom>
              <a:avLst/>
              <a:gdLst>
                <a:gd name="connsiteX0" fmla="*/ 44133 w 180136"/>
                <a:gd name="connsiteY0" fmla="*/ 219494 h 219165"/>
                <a:gd name="connsiteX1" fmla="*/ 44133 w 180136"/>
                <a:gd name="connsiteY1" fmla="*/ 132128 h 219165"/>
                <a:gd name="connsiteX2" fmla="*/ 38129 w 180136"/>
                <a:gd name="connsiteY2" fmla="*/ 126424 h 219165"/>
                <a:gd name="connsiteX3" fmla="*/ 6005 w 180136"/>
                <a:gd name="connsiteY3" fmla="*/ 126424 h 219165"/>
                <a:gd name="connsiteX4" fmla="*/ 0 w 180136"/>
                <a:gd name="connsiteY4" fmla="*/ 120419 h 219165"/>
                <a:gd name="connsiteX5" fmla="*/ 0 w 180136"/>
                <a:gd name="connsiteY5" fmla="*/ 91598 h 219165"/>
                <a:gd name="connsiteX6" fmla="*/ 6005 w 180136"/>
                <a:gd name="connsiteY6" fmla="*/ 86193 h 219165"/>
                <a:gd name="connsiteX7" fmla="*/ 37829 w 180136"/>
                <a:gd name="connsiteY7" fmla="*/ 86193 h 219165"/>
                <a:gd name="connsiteX8" fmla="*/ 43833 w 180136"/>
                <a:gd name="connsiteY8" fmla="*/ 81390 h 219165"/>
                <a:gd name="connsiteX9" fmla="*/ 43833 w 180136"/>
                <a:gd name="connsiteY9" fmla="*/ 80189 h 219165"/>
                <a:gd name="connsiteX10" fmla="*/ 43833 w 180136"/>
                <a:gd name="connsiteY10" fmla="*/ 6033 h 219165"/>
                <a:gd name="connsiteX11" fmla="*/ 48937 w 180136"/>
                <a:gd name="connsiteY11" fmla="*/ 28 h 219165"/>
                <a:gd name="connsiteX12" fmla="*/ 50138 w 180136"/>
                <a:gd name="connsiteY12" fmla="*/ 28 h 219165"/>
                <a:gd name="connsiteX13" fmla="*/ 78059 w 180136"/>
                <a:gd name="connsiteY13" fmla="*/ 28 h 219165"/>
                <a:gd name="connsiteX14" fmla="*/ 84064 w 180136"/>
                <a:gd name="connsiteY14" fmla="*/ 5132 h 219165"/>
                <a:gd name="connsiteX15" fmla="*/ 84064 w 180136"/>
                <a:gd name="connsiteY15" fmla="*/ 6333 h 219165"/>
                <a:gd name="connsiteX16" fmla="*/ 84064 w 180136"/>
                <a:gd name="connsiteY16" fmla="*/ 80189 h 219165"/>
                <a:gd name="connsiteX17" fmla="*/ 89167 w 180136"/>
                <a:gd name="connsiteY17" fmla="*/ 86193 h 219165"/>
                <a:gd name="connsiteX18" fmla="*/ 90368 w 180136"/>
                <a:gd name="connsiteY18" fmla="*/ 86193 h 219165"/>
                <a:gd name="connsiteX19" fmla="*/ 174732 w 180136"/>
                <a:gd name="connsiteY19" fmla="*/ 86193 h 219165"/>
                <a:gd name="connsiteX20" fmla="*/ 180737 w 180136"/>
                <a:gd name="connsiteY20" fmla="*/ 91598 h 219165"/>
                <a:gd name="connsiteX21" fmla="*/ 180737 w 180136"/>
                <a:gd name="connsiteY21" fmla="*/ 120419 h 219165"/>
                <a:gd name="connsiteX22" fmla="*/ 174732 w 180136"/>
                <a:gd name="connsiteY22" fmla="*/ 126424 h 219165"/>
                <a:gd name="connsiteX23" fmla="*/ 90068 w 180136"/>
                <a:gd name="connsiteY23" fmla="*/ 126424 h 219165"/>
                <a:gd name="connsiteX24" fmla="*/ 84064 w 180136"/>
                <a:gd name="connsiteY24" fmla="*/ 132128 h 219165"/>
                <a:gd name="connsiteX25" fmla="*/ 84064 w 180136"/>
                <a:gd name="connsiteY25" fmla="*/ 198778 h 219165"/>
                <a:gd name="connsiteX26" fmla="*/ 44133 w 180136"/>
                <a:gd name="connsiteY26" fmla="*/ 219494 h 219165"/>
                <a:gd name="connsiteX27" fmla="*/ 44133 w 180136"/>
                <a:gd name="connsiteY27" fmla="*/ 219494 h 2191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0136" h="219165" extrusionOk="0">
                  <a:moveTo>
                    <a:pt x="44133" y="219494"/>
                  </a:moveTo>
                  <a:lnTo>
                    <a:pt x="44133" y="132128"/>
                  </a:lnTo>
                  <a:cubicBezTo>
                    <a:pt x="44133" y="128225"/>
                    <a:pt x="42032" y="126424"/>
                    <a:pt x="38129" y="126424"/>
                  </a:cubicBezTo>
                  <a:lnTo>
                    <a:pt x="6005" y="126424"/>
                  </a:lnTo>
                  <a:cubicBezTo>
                    <a:pt x="1501" y="126424"/>
                    <a:pt x="0" y="124322"/>
                    <a:pt x="0" y="120419"/>
                  </a:cubicBezTo>
                  <a:lnTo>
                    <a:pt x="0" y="91598"/>
                  </a:lnTo>
                  <a:cubicBezTo>
                    <a:pt x="0" y="87695"/>
                    <a:pt x="1501" y="86193"/>
                    <a:pt x="6005" y="86193"/>
                  </a:cubicBezTo>
                  <a:lnTo>
                    <a:pt x="37829" y="86193"/>
                  </a:lnTo>
                  <a:cubicBezTo>
                    <a:pt x="40831" y="86494"/>
                    <a:pt x="43533" y="84392"/>
                    <a:pt x="43833" y="81390"/>
                  </a:cubicBezTo>
                  <a:cubicBezTo>
                    <a:pt x="43833" y="81090"/>
                    <a:pt x="43833" y="80489"/>
                    <a:pt x="43833" y="80189"/>
                  </a:cubicBezTo>
                  <a:lnTo>
                    <a:pt x="43833" y="6033"/>
                  </a:lnTo>
                  <a:cubicBezTo>
                    <a:pt x="43533" y="3031"/>
                    <a:pt x="45935" y="329"/>
                    <a:pt x="48937" y="28"/>
                  </a:cubicBezTo>
                  <a:cubicBezTo>
                    <a:pt x="49237" y="28"/>
                    <a:pt x="49537" y="28"/>
                    <a:pt x="50138" y="28"/>
                  </a:cubicBezTo>
                  <a:lnTo>
                    <a:pt x="78059" y="28"/>
                  </a:lnTo>
                  <a:cubicBezTo>
                    <a:pt x="81061" y="-272"/>
                    <a:pt x="83763" y="1830"/>
                    <a:pt x="84064" y="5132"/>
                  </a:cubicBezTo>
                  <a:cubicBezTo>
                    <a:pt x="84064" y="5433"/>
                    <a:pt x="84064" y="5733"/>
                    <a:pt x="84064" y="6333"/>
                  </a:cubicBezTo>
                  <a:lnTo>
                    <a:pt x="84064" y="80189"/>
                  </a:lnTo>
                  <a:cubicBezTo>
                    <a:pt x="83763" y="83191"/>
                    <a:pt x="86165" y="85893"/>
                    <a:pt x="89167" y="86193"/>
                  </a:cubicBezTo>
                  <a:cubicBezTo>
                    <a:pt x="89468" y="86193"/>
                    <a:pt x="89768" y="86193"/>
                    <a:pt x="90368" y="86193"/>
                  </a:cubicBezTo>
                  <a:lnTo>
                    <a:pt x="174732" y="86193"/>
                  </a:lnTo>
                  <a:cubicBezTo>
                    <a:pt x="179235" y="86193"/>
                    <a:pt x="180737" y="87695"/>
                    <a:pt x="180737" y="91598"/>
                  </a:cubicBezTo>
                  <a:lnTo>
                    <a:pt x="180737" y="120419"/>
                  </a:lnTo>
                  <a:cubicBezTo>
                    <a:pt x="180737" y="124322"/>
                    <a:pt x="179235" y="126424"/>
                    <a:pt x="174732" y="126424"/>
                  </a:cubicBezTo>
                  <a:lnTo>
                    <a:pt x="90068" y="126424"/>
                  </a:lnTo>
                  <a:cubicBezTo>
                    <a:pt x="86165" y="126424"/>
                    <a:pt x="84064" y="128225"/>
                    <a:pt x="84064" y="132128"/>
                  </a:cubicBezTo>
                  <a:lnTo>
                    <a:pt x="84064" y="198778"/>
                  </a:lnTo>
                  <a:lnTo>
                    <a:pt x="44133" y="219494"/>
                  </a:lnTo>
                  <a:lnTo>
                    <a:pt x="44133" y="219494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3" name="Forme libre : forme 229"/>
            <p:cNvSpPr/>
            <p:nvPr/>
          </p:nvSpPr>
          <p:spPr bwMode="auto">
            <a:xfrm>
              <a:off x="6709034" y="4369579"/>
              <a:ext cx="183138" cy="288217"/>
            </a:xfrm>
            <a:custGeom>
              <a:avLst/>
              <a:gdLst>
                <a:gd name="connsiteX0" fmla="*/ 156127 w 183138"/>
                <a:gd name="connsiteY0" fmla="*/ 130306 h 288217"/>
                <a:gd name="connsiteX1" fmla="*/ 172039 w 183138"/>
                <a:gd name="connsiteY1" fmla="*/ 79568 h 288217"/>
                <a:gd name="connsiteX2" fmla="*/ 149221 w 183138"/>
                <a:gd name="connsiteY2" fmla="*/ 23425 h 288217"/>
                <a:gd name="connsiteX3" fmla="*/ 93980 w 183138"/>
                <a:gd name="connsiteY3" fmla="*/ 8 h 288217"/>
                <a:gd name="connsiteX4" fmla="*/ 17722 w 183138"/>
                <a:gd name="connsiteY4" fmla="*/ 8 h 288217"/>
                <a:gd name="connsiteX5" fmla="*/ 9 w 183138"/>
                <a:gd name="connsiteY5" fmla="*/ 17721 h 288217"/>
                <a:gd name="connsiteX6" fmla="*/ 9 w 183138"/>
                <a:gd name="connsiteY6" fmla="*/ 19222 h 288217"/>
                <a:gd name="connsiteX7" fmla="*/ 9 w 183138"/>
                <a:gd name="connsiteY7" fmla="*/ 271713 h 288217"/>
                <a:gd name="connsiteX8" fmla="*/ 16821 w 183138"/>
                <a:gd name="connsiteY8" fmla="*/ 290327 h 288217"/>
                <a:gd name="connsiteX9" fmla="*/ 18022 w 183138"/>
                <a:gd name="connsiteY9" fmla="*/ 290327 h 288217"/>
                <a:gd name="connsiteX10" fmla="*/ 103587 w 183138"/>
                <a:gd name="connsiteY10" fmla="*/ 290327 h 288217"/>
                <a:gd name="connsiteX11" fmla="*/ 160930 w 183138"/>
                <a:gd name="connsiteY11" fmla="*/ 266008 h 288217"/>
                <a:gd name="connsiteX12" fmla="*/ 185249 w 183138"/>
                <a:gd name="connsiteY12" fmla="*/ 207164 h 288217"/>
                <a:gd name="connsiteX13" fmla="*/ 185249 w 183138"/>
                <a:gd name="connsiteY13" fmla="*/ 195455 h 288217"/>
                <a:gd name="connsiteX14" fmla="*/ 172339 w 183138"/>
                <a:gd name="connsiteY14" fmla="*/ 148920 h 288217"/>
                <a:gd name="connsiteX15" fmla="*/ 157027 w 183138"/>
                <a:gd name="connsiteY15" fmla="*/ 130006 h 288217"/>
                <a:gd name="connsiteX16" fmla="*/ 111093 w 183138"/>
                <a:gd name="connsiteY16" fmla="*/ 100283 h 288217"/>
                <a:gd name="connsiteX17" fmla="*/ 90977 w 183138"/>
                <a:gd name="connsiteY17" fmla="*/ 107789 h 288217"/>
                <a:gd name="connsiteX18" fmla="*/ 53749 w 183138"/>
                <a:gd name="connsiteY18" fmla="*/ 107789 h 288217"/>
                <a:gd name="connsiteX19" fmla="*/ 53749 w 183138"/>
                <a:gd name="connsiteY19" fmla="*/ 55249 h 288217"/>
                <a:gd name="connsiteX20" fmla="*/ 93980 w 183138"/>
                <a:gd name="connsiteY20" fmla="*/ 55249 h 288217"/>
                <a:gd name="connsiteX21" fmla="*/ 110792 w 183138"/>
                <a:gd name="connsiteY21" fmla="*/ 61854 h 288217"/>
                <a:gd name="connsiteX22" fmla="*/ 117698 w 183138"/>
                <a:gd name="connsiteY22" fmla="*/ 78967 h 288217"/>
                <a:gd name="connsiteX23" fmla="*/ 110192 w 183138"/>
                <a:gd name="connsiteY23" fmla="*/ 99683 h 288217"/>
                <a:gd name="connsiteX24" fmla="*/ 53749 w 183138"/>
                <a:gd name="connsiteY24" fmla="*/ 163931 h 288217"/>
                <a:gd name="connsiteX25" fmla="*/ 99384 w 183138"/>
                <a:gd name="connsiteY25" fmla="*/ 163931 h 288217"/>
                <a:gd name="connsiteX26" fmla="*/ 121000 w 183138"/>
                <a:gd name="connsiteY26" fmla="*/ 173238 h 288217"/>
                <a:gd name="connsiteX27" fmla="*/ 130307 w 183138"/>
                <a:gd name="connsiteY27" fmla="*/ 195755 h 288217"/>
                <a:gd name="connsiteX28" fmla="*/ 130307 w 183138"/>
                <a:gd name="connsiteY28" fmla="*/ 206864 h 288217"/>
                <a:gd name="connsiteX29" fmla="*/ 122201 w 183138"/>
                <a:gd name="connsiteY29" fmla="*/ 226078 h 288217"/>
                <a:gd name="connsiteX30" fmla="*/ 102986 w 183138"/>
                <a:gd name="connsiteY30" fmla="*/ 234485 h 288217"/>
                <a:gd name="connsiteX31" fmla="*/ 53749 w 183138"/>
                <a:gd name="connsiteY31" fmla="*/ 234485 h 288217"/>
                <a:gd name="connsiteX32" fmla="*/ 53749 w 183138"/>
                <a:gd name="connsiteY32" fmla="*/ 163931 h 288217"/>
                <a:gd name="connsiteX33" fmla="*/ 53749 w 183138"/>
                <a:gd name="connsiteY33" fmla="*/ 163931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</a:cxnLst>
              <a:rect l="l" t="t" r="r" b="b"/>
              <a:pathLst>
                <a:path w="183138" h="288217" extrusionOk="0">
                  <a:moveTo>
                    <a:pt x="156127" y="130306"/>
                  </a:moveTo>
                  <a:cubicBezTo>
                    <a:pt x="166935" y="115595"/>
                    <a:pt x="172639" y="97882"/>
                    <a:pt x="172039" y="79568"/>
                  </a:cubicBezTo>
                  <a:cubicBezTo>
                    <a:pt x="172339" y="58552"/>
                    <a:pt x="163933" y="38137"/>
                    <a:pt x="149221" y="23425"/>
                  </a:cubicBezTo>
                  <a:cubicBezTo>
                    <a:pt x="134811" y="8114"/>
                    <a:pt x="114996" y="-292"/>
                    <a:pt x="93980" y="8"/>
                  </a:cubicBezTo>
                  <a:lnTo>
                    <a:pt x="17722" y="8"/>
                  </a:lnTo>
                  <a:cubicBezTo>
                    <a:pt x="8115" y="8"/>
                    <a:pt x="309" y="7814"/>
                    <a:pt x="9" y="17721"/>
                  </a:cubicBezTo>
                  <a:cubicBezTo>
                    <a:pt x="9" y="18322"/>
                    <a:pt x="9" y="18922"/>
                    <a:pt x="9" y="19222"/>
                  </a:cubicBezTo>
                  <a:lnTo>
                    <a:pt x="9" y="271713"/>
                  </a:lnTo>
                  <a:cubicBezTo>
                    <a:pt x="-292" y="281620"/>
                    <a:pt x="7214" y="290027"/>
                    <a:pt x="16821" y="290327"/>
                  </a:cubicBezTo>
                  <a:cubicBezTo>
                    <a:pt x="17122" y="290327"/>
                    <a:pt x="17722" y="290327"/>
                    <a:pt x="18022" y="290327"/>
                  </a:cubicBezTo>
                  <a:lnTo>
                    <a:pt x="103587" y="290327"/>
                  </a:lnTo>
                  <a:cubicBezTo>
                    <a:pt x="125203" y="290627"/>
                    <a:pt x="145919" y="281920"/>
                    <a:pt x="160930" y="266008"/>
                  </a:cubicBezTo>
                  <a:cubicBezTo>
                    <a:pt x="176542" y="250697"/>
                    <a:pt x="185249" y="229381"/>
                    <a:pt x="185249" y="207164"/>
                  </a:cubicBezTo>
                  <a:lnTo>
                    <a:pt x="185249" y="195455"/>
                  </a:lnTo>
                  <a:cubicBezTo>
                    <a:pt x="185249" y="178943"/>
                    <a:pt x="180745" y="163031"/>
                    <a:pt x="172339" y="148920"/>
                  </a:cubicBezTo>
                  <a:cubicBezTo>
                    <a:pt x="168136" y="142015"/>
                    <a:pt x="163032" y="135410"/>
                    <a:pt x="157027" y="130006"/>
                  </a:cubicBezTo>
                  <a:moveTo>
                    <a:pt x="111093" y="100283"/>
                  </a:moveTo>
                  <a:cubicBezTo>
                    <a:pt x="105688" y="105687"/>
                    <a:pt x="98483" y="108389"/>
                    <a:pt x="90977" y="107789"/>
                  </a:cubicBezTo>
                  <a:lnTo>
                    <a:pt x="53749" y="107789"/>
                  </a:lnTo>
                  <a:lnTo>
                    <a:pt x="53749" y="55249"/>
                  </a:lnTo>
                  <a:lnTo>
                    <a:pt x="93980" y="55249"/>
                  </a:lnTo>
                  <a:cubicBezTo>
                    <a:pt x="100284" y="54949"/>
                    <a:pt x="106289" y="57351"/>
                    <a:pt x="110792" y="61854"/>
                  </a:cubicBezTo>
                  <a:cubicBezTo>
                    <a:pt x="115596" y="66358"/>
                    <a:pt x="117998" y="72663"/>
                    <a:pt x="117698" y="78967"/>
                  </a:cubicBezTo>
                  <a:cubicBezTo>
                    <a:pt x="117998" y="86773"/>
                    <a:pt x="115296" y="94279"/>
                    <a:pt x="110192" y="99683"/>
                  </a:cubicBezTo>
                  <a:moveTo>
                    <a:pt x="53749" y="163931"/>
                  </a:moveTo>
                  <a:lnTo>
                    <a:pt x="99384" y="163931"/>
                  </a:lnTo>
                  <a:cubicBezTo>
                    <a:pt x="107490" y="163931"/>
                    <a:pt x="115596" y="167234"/>
                    <a:pt x="121000" y="173238"/>
                  </a:cubicBezTo>
                  <a:cubicBezTo>
                    <a:pt x="127005" y="179243"/>
                    <a:pt x="130607" y="187349"/>
                    <a:pt x="130307" y="195755"/>
                  </a:cubicBezTo>
                  <a:lnTo>
                    <a:pt x="130307" y="206864"/>
                  </a:lnTo>
                  <a:cubicBezTo>
                    <a:pt x="130307" y="214069"/>
                    <a:pt x="127305" y="221275"/>
                    <a:pt x="122201" y="226078"/>
                  </a:cubicBezTo>
                  <a:cubicBezTo>
                    <a:pt x="117097" y="231482"/>
                    <a:pt x="110192" y="234485"/>
                    <a:pt x="102986" y="234485"/>
                  </a:cubicBezTo>
                  <a:lnTo>
                    <a:pt x="53749" y="234485"/>
                  </a:lnTo>
                  <a:lnTo>
                    <a:pt x="53749" y="163931"/>
                  </a:lnTo>
                  <a:lnTo>
                    <a:pt x="53749" y="163931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4" name="Forme libre : forme 230"/>
            <p:cNvSpPr/>
            <p:nvPr/>
          </p:nvSpPr>
          <p:spPr bwMode="auto">
            <a:xfrm>
              <a:off x="6940511" y="4365677"/>
              <a:ext cx="189143" cy="297224"/>
            </a:xfrm>
            <a:custGeom>
              <a:avLst/>
              <a:gdLst>
                <a:gd name="connsiteX0" fmla="*/ 95479 w 189142"/>
                <a:gd name="connsiteY0" fmla="*/ 6 h 297224"/>
                <a:gd name="connsiteX1" fmla="*/ 27928 w 189142"/>
                <a:gd name="connsiteY1" fmla="*/ 28828 h 297224"/>
                <a:gd name="connsiteX2" fmla="*/ 7 w 189142"/>
                <a:gd name="connsiteY2" fmla="*/ 97880 h 297224"/>
                <a:gd name="connsiteX3" fmla="*/ 7 w 189142"/>
                <a:gd name="connsiteY3" fmla="*/ 200858 h 297224"/>
                <a:gd name="connsiteX4" fmla="*/ 27928 w 189142"/>
                <a:gd name="connsiteY4" fmla="*/ 269910 h 297224"/>
                <a:gd name="connsiteX5" fmla="*/ 162429 w 189142"/>
                <a:gd name="connsiteY5" fmla="*/ 270811 h 297224"/>
                <a:gd name="connsiteX6" fmla="*/ 163330 w 189142"/>
                <a:gd name="connsiteY6" fmla="*/ 269910 h 297224"/>
                <a:gd name="connsiteX7" fmla="*/ 191551 w 189142"/>
                <a:gd name="connsiteY7" fmla="*/ 200858 h 297224"/>
                <a:gd name="connsiteX8" fmla="*/ 191551 w 189142"/>
                <a:gd name="connsiteY8" fmla="*/ 97880 h 297224"/>
                <a:gd name="connsiteX9" fmla="*/ 163330 w 189142"/>
                <a:gd name="connsiteY9" fmla="*/ 28828 h 297224"/>
                <a:gd name="connsiteX10" fmla="*/ 95479 w 189142"/>
                <a:gd name="connsiteY10" fmla="*/ 6 h 297224"/>
                <a:gd name="connsiteX11" fmla="*/ 54348 w 189142"/>
                <a:gd name="connsiteY11" fmla="*/ 97880 h 297224"/>
                <a:gd name="connsiteX12" fmla="*/ 67257 w 189142"/>
                <a:gd name="connsiteY12" fmla="*/ 67858 h 297224"/>
                <a:gd name="connsiteX13" fmla="*/ 125501 w 189142"/>
                <a:gd name="connsiteY13" fmla="*/ 67858 h 297224"/>
                <a:gd name="connsiteX14" fmla="*/ 138411 w 189142"/>
                <a:gd name="connsiteY14" fmla="*/ 97880 h 297224"/>
                <a:gd name="connsiteX15" fmla="*/ 138411 w 189142"/>
                <a:gd name="connsiteY15" fmla="*/ 200858 h 297224"/>
                <a:gd name="connsiteX16" fmla="*/ 125501 w 189142"/>
                <a:gd name="connsiteY16" fmla="*/ 230580 h 297224"/>
                <a:gd name="connsiteX17" fmla="*/ 68458 w 189142"/>
                <a:gd name="connsiteY17" fmla="*/ 232081 h 297224"/>
                <a:gd name="connsiteX18" fmla="*/ 67257 w 189142"/>
                <a:gd name="connsiteY18" fmla="*/ 230580 h 297224"/>
                <a:gd name="connsiteX19" fmla="*/ 54948 w 189142"/>
                <a:gd name="connsiteY19" fmla="*/ 200858 h 297224"/>
                <a:gd name="connsiteX20" fmla="*/ 54348 w 189142"/>
                <a:gd name="connsiteY20" fmla="*/ 97880 h 2972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9142" h="297224" extrusionOk="0">
                  <a:moveTo>
                    <a:pt x="95479" y="6"/>
                  </a:moveTo>
                  <a:cubicBezTo>
                    <a:pt x="69959" y="-294"/>
                    <a:pt x="45641" y="9914"/>
                    <a:pt x="27928" y="28828"/>
                  </a:cubicBezTo>
                  <a:cubicBezTo>
                    <a:pt x="9614" y="47142"/>
                    <a:pt x="-294" y="72061"/>
                    <a:pt x="7" y="97880"/>
                  </a:cubicBezTo>
                  <a:lnTo>
                    <a:pt x="7" y="200858"/>
                  </a:lnTo>
                  <a:cubicBezTo>
                    <a:pt x="-294" y="226677"/>
                    <a:pt x="9914" y="251896"/>
                    <a:pt x="27928" y="269910"/>
                  </a:cubicBezTo>
                  <a:cubicBezTo>
                    <a:pt x="64856" y="307738"/>
                    <a:pt x="124901" y="308039"/>
                    <a:pt x="162429" y="270811"/>
                  </a:cubicBezTo>
                  <a:cubicBezTo>
                    <a:pt x="162730" y="270510"/>
                    <a:pt x="163030" y="270210"/>
                    <a:pt x="163330" y="269910"/>
                  </a:cubicBezTo>
                  <a:cubicBezTo>
                    <a:pt x="181644" y="251596"/>
                    <a:pt x="191852" y="226677"/>
                    <a:pt x="191551" y="200858"/>
                  </a:cubicBezTo>
                  <a:lnTo>
                    <a:pt x="191551" y="97880"/>
                  </a:lnTo>
                  <a:cubicBezTo>
                    <a:pt x="191852" y="71761"/>
                    <a:pt x="181644" y="46842"/>
                    <a:pt x="163330" y="28828"/>
                  </a:cubicBezTo>
                  <a:cubicBezTo>
                    <a:pt x="145617" y="9914"/>
                    <a:pt x="120998" y="-294"/>
                    <a:pt x="95479" y="6"/>
                  </a:cubicBezTo>
                  <a:moveTo>
                    <a:pt x="54348" y="97880"/>
                  </a:moveTo>
                  <a:cubicBezTo>
                    <a:pt x="54348" y="86472"/>
                    <a:pt x="58851" y="75363"/>
                    <a:pt x="67257" y="67858"/>
                  </a:cubicBezTo>
                  <a:cubicBezTo>
                    <a:pt x="83470" y="51645"/>
                    <a:pt x="109289" y="51645"/>
                    <a:pt x="125501" y="67858"/>
                  </a:cubicBezTo>
                  <a:cubicBezTo>
                    <a:pt x="133908" y="75663"/>
                    <a:pt x="138411" y="86472"/>
                    <a:pt x="138411" y="97880"/>
                  </a:cubicBezTo>
                  <a:lnTo>
                    <a:pt x="138411" y="200858"/>
                  </a:lnTo>
                  <a:cubicBezTo>
                    <a:pt x="138711" y="212267"/>
                    <a:pt x="133908" y="223075"/>
                    <a:pt x="125501" y="230580"/>
                  </a:cubicBezTo>
                  <a:cubicBezTo>
                    <a:pt x="110190" y="246793"/>
                    <a:pt x="84671" y="247393"/>
                    <a:pt x="68458" y="232081"/>
                  </a:cubicBezTo>
                  <a:cubicBezTo>
                    <a:pt x="67858" y="231781"/>
                    <a:pt x="67558" y="231181"/>
                    <a:pt x="67257" y="230580"/>
                  </a:cubicBezTo>
                  <a:cubicBezTo>
                    <a:pt x="59151" y="222774"/>
                    <a:pt x="54948" y="212267"/>
                    <a:pt x="54948" y="200858"/>
                  </a:cubicBezTo>
                  <a:lnTo>
                    <a:pt x="54348" y="97880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5" name="Forme libre : forme 231"/>
            <p:cNvSpPr/>
            <p:nvPr/>
          </p:nvSpPr>
          <p:spPr bwMode="auto">
            <a:xfrm>
              <a:off x="7438285" y="4369280"/>
              <a:ext cx="183138" cy="288217"/>
            </a:xfrm>
            <a:custGeom>
              <a:avLst/>
              <a:gdLst>
                <a:gd name="connsiteX0" fmla="*/ 81070 w 183138"/>
                <a:gd name="connsiteY0" fmla="*/ 306 h 288217"/>
                <a:gd name="connsiteX1" fmla="*/ 18923 w 183138"/>
                <a:gd name="connsiteY1" fmla="*/ 306 h 288217"/>
                <a:gd name="connsiteX2" fmla="*/ 8 w 183138"/>
                <a:gd name="connsiteY2" fmla="*/ 16819 h 288217"/>
                <a:gd name="connsiteX3" fmla="*/ 8 w 183138"/>
                <a:gd name="connsiteY3" fmla="*/ 19521 h 288217"/>
                <a:gd name="connsiteX4" fmla="*/ 8 w 183138"/>
                <a:gd name="connsiteY4" fmla="*/ 272011 h 288217"/>
                <a:gd name="connsiteX5" fmla="*/ 17421 w 183138"/>
                <a:gd name="connsiteY5" fmla="*/ 290625 h 288217"/>
                <a:gd name="connsiteX6" fmla="*/ 18622 w 183138"/>
                <a:gd name="connsiteY6" fmla="*/ 290625 h 288217"/>
                <a:gd name="connsiteX7" fmla="*/ 90377 w 183138"/>
                <a:gd name="connsiteY7" fmla="*/ 290625 h 288217"/>
                <a:gd name="connsiteX8" fmla="*/ 157627 w 183138"/>
                <a:gd name="connsiteY8" fmla="*/ 262704 h 288217"/>
                <a:gd name="connsiteX9" fmla="*/ 185248 w 183138"/>
                <a:gd name="connsiteY9" fmla="*/ 194553 h 288217"/>
                <a:gd name="connsiteX10" fmla="*/ 185248 w 183138"/>
                <a:gd name="connsiteY10" fmla="*/ 104485 h 288217"/>
                <a:gd name="connsiteX11" fmla="*/ 154625 w 183138"/>
                <a:gd name="connsiteY11" fmla="*/ 30629 h 288217"/>
                <a:gd name="connsiteX12" fmla="*/ 80769 w 183138"/>
                <a:gd name="connsiteY12" fmla="*/ 6 h 288217"/>
                <a:gd name="connsiteX13" fmla="*/ 89776 w 183138"/>
                <a:gd name="connsiteY13" fmla="*/ 234483 h 288217"/>
                <a:gd name="connsiteX14" fmla="*/ 54950 w 183138"/>
                <a:gd name="connsiteY14" fmla="*/ 234483 h 288217"/>
                <a:gd name="connsiteX15" fmla="*/ 54950 w 183138"/>
                <a:gd name="connsiteY15" fmla="*/ 55848 h 288217"/>
                <a:gd name="connsiteX16" fmla="*/ 80469 w 183138"/>
                <a:gd name="connsiteY16" fmla="*/ 55848 h 288217"/>
                <a:gd name="connsiteX17" fmla="*/ 114995 w 183138"/>
                <a:gd name="connsiteY17" fmla="*/ 70259 h 288217"/>
                <a:gd name="connsiteX18" fmla="*/ 129706 w 183138"/>
                <a:gd name="connsiteY18" fmla="*/ 104485 h 288217"/>
                <a:gd name="connsiteX19" fmla="*/ 129706 w 183138"/>
                <a:gd name="connsiteY19" fmla="*/ 194553 h 288217"/>
                <a:gd name="connsiteX20" fmla="*/ 90076 w 183138"/>
                <a:gd name="connsiteY20" fmla="*/ 233882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</a:cxnLst>
              <a:rect l="l" t="t" r="r" b="b"/>
              <a:pathLst>
                <a:path w="183138" h="288217" extrusionOk="0">
                  <a:moveTo>
                    <a:pt x="81070" y="306"/>
                  </a:moveTo>
                  <a:lnTo>
                    <a:pt x="18923" y="306"/>
                  </a:lnTo>
                  <a:cubicBezTo>
                    <a:pt x="9015" y="-294"/>
                    <a:pt x="609" y="7211"/>
                    <a:pt x="8" y="16819"/>
                  </a:cubicBezTo>
                  <a:cubicBezTo>
                    <a:pt x="8" y="17719"/>
                    <a:pt x="8" y="18620"/>
                    <a:pt x="8" y="19521"/>
                  </a:cubicBezTo>
                  <a:lnTo>
                    <a:pt x="8" y="272011"/>
                  </a:lnTo>
                  <a:cubicBezTo>
                    <a:pt x="-292" y="281919"/>
                    <a:pt x="7514" y="290325"/>
                    <a:pt x="17421" y="290625"/>
                  </a:cubicBezTo>
                  <a:cubicBezTo>
                    <a:pt x="17722" y="290625"/>
                    <a:pt x="18322" y="290625"/>
                    <a:pt x="18622" y="290625"/>
                  </a:cubicBezTo>
                  <a:lnTo>
                    <a:pt x="90377" y="290625"/>
                  </a:lnTo>
                  <a:cubicBezTo>
                    <a:pt x="115596" y="290925"/>
                    <a:pt x="139914" y="280718"/>
                    <a:pt x="157627" y="262704"/>
                  </a:cubicBezTo>
                  <a:cubicBezTo>
                    <a:pt x="175941" y="244690"/>
                    <a:pt x="185849" y="220072"/>
                    <a:pt x="185248" y="194553"/>
                  </a:cubicBezTo>
                  <a:lnTo>
                    <a:pt x="185248" y="104485"/>
                  </a:lnTo>
                  <a:cubicBezTo>
                    <a:pt x="185549" y="76864"/>
                    <a:pt x="174440" y="50144"/>
                    <a:pt x="154625" y="30629"/>
                  </a:cubicBezTo>
                  <a:cubicBezTo>
                    <a:pt x="135411" y="10814"/>
                    <a:pt x="108691" y="-294"/>
                    <a:pt x="80769" y="6"/>
                  </a:cubicBezTo>
                  <a:moveTo>
                    <a:pt x="89776" y="234483"/>
                  </a:moveTo>
                  <a:lnTo>
                    <a:pt x="54950" y="234483"/>
                  </a:lnTo>
                  <a:lnTo>
                    <a:pt x="54950" y="55848"/>
                  </a:lnTo>
                  <a:lnTo>
                    <a:pt x="80469" y="55848"/>
                  </a:lnTo>
                  <a:cubicBezTo>
                    <a:pt x="93379" y="55548"/>
                    <a:pt x="105988" y="60952"/>
                    <a:pt x="114995" y="70259"/>
                  </a:cubicBezTo>
                  <a:cubicBezTo>
                    <a:pt x="124603" y="79266"/>
                    <a:pt x="129706" y="91575"/>
                    <a:pt x="129706" y="104485"/>
                  </a:cubicBezTo>
                  <a:lnTo>
                    <a:pt x="129706" y="194553"/>
                  </a:lnTo>
                  <a:cubicBezTo>
                    <a:pt x="129406" y="216169"/>
                    <a:pt x="111693" y="233582"/>
                    <a:pt x="90076" y="233882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6" name="Forme libre : forme 232"/>
            <p:cNvSpPr/>
            <p:nvPr/>
          </p:nvSpPr>
          <p:spPr bwMode="auto">
            <a:xfrm>
              <a:off x="7680868" y="4369878"/>
              <a:ext cx="159120" cy="288217"/>
            </a:xfrm>
            <a:custGeom>
              <a:avLst/>
              <a:gdLst>
                <a:gd name="connsiteX0" fmla="*/ 143517 w 159120"/>
                <a:gd name="connsiteY0" fmla="*/ 233584 h 288217"/>
                <a:gd name="connsiteX1" fmla="*/ 53449 w 159120"/>
                <a:gd name="connsiteY1" fmla="*/ 233584 h 288217"/>
                <a:gd name="connsiteX2" fmla="*/ 53449 w 159120"/>
                <a:gd name="connsiteY2" fmla="*/ 163331 h 288217"/>
                <a:gd name="connsiteX3" fmla="*/ 127905 w 159120"/>
                <a:gd name="connsiteY3" fmla="*/ 163331 h 288217"/>
                <a:gd name="connsiteX4" fmla="*/ 145619 w 159120"/>
                <a:gd name="connsiteY4" fmla="*/ 145318 h 288217"/>
                <a:gd name="connsiteX5" fmla="*/ 145619 w 159120"/>
                <a:gd name="connsiteY5" fmla="*/ 144417 h 288217"/>
                <a:gd name="connsiteX6" fmla="*/ 145619 w 159120"/>
                <a:gd name="connsiteY6" fmla="*/ 125503 h 288217"/>
                <a:gd name="connsiteX7" fmla="*/ 129707 w 159120"/>
                <a:gd name="connsiteY7" fmla="*/ 106889 h 288217"/>
                <a:gd name="connsiteX8" fmla="*/ 127905 w 159120"/>
                <a:gd name="connsiteY8" fmla="*/ 106889 h 288217"/>
                <a:gd name="connsiteX9" fmla="*/ 53449 w 159120"/>
                <a:gd name="connsiteY9" fmla="*/ 106889 h 288217"/>
                <a:gd name="connsiteX10" fmla="*/ 53449 w 159120"/>
                <a:gd name="connsiteY10" fmla="*/ 54349 h 288217"/>
                <a:gd name="connsiteX11" fmla="*/ 140515 w 159120"/>
                <a:gd name="connsiteY11" fmla="*/ 54349 h 288217"/>
                <a:gd name="connsiteX12" fmla="*/ 158528 w 159120"/>
                <a:gd name="connsiteY12" fmla="*/ 36636 h 288217"/>
                <a:gd name="connsiteX13" fmla="*/ 158528 w 159120"/>
                <a:gd name="connsiteY13" fmla="*/ 35735 h 288217"/>
                <a:gd name="connsiteX14" fmla="*/ 158528 w 159120"/>
                <a:gd name="connsiteY14" fmla="*/ 18622 h 288217"/>
                <a:gd name="connsiteX15" fmla="*/ 141716 w 159120"/>
                <a:gd name="connsiteY15" fmla="*/ 8 h 288217"/>
                <a:gd name="connsiteX16" fmla="*/ 140515 w 159120"/>
                <a:gd name="connsiteY16" fmla="*/ 8 h 288217"/>
                <a:gd name="connsiteX17" fmla="*/ 17722 w 159120"/>
                <a:gd name="connsiteY17" fmla="*/ 8 h 288217"/>
                <a:gd name="connsiteX18" fmla="*/ 9 w 159120"/>
                <a:gd name="connsiteY18" fmla="*/ 17421 h 288217"/>
                <a:gd name="connsiteX19" fmla="*/ 9 w 159120"/>
                <a:gd name="connsiteY19" fmla="*/ 18622 h 288217"/>
                <a:gd name="connsiteX20" fmla="*/ 9 w 159120"/>
                <a:gd name="connsiteY20" fmla="*/ 271113 h 288217"/>
                <a:gd name="connsiteX21" fmla="*/ 16822 w 159120"/>
                <a:gd name="connsiteY21" fmla="*/ 289727 h 288217"/>
                <a:gd name="connsiteX22" fmla="*/ 18022 w 159120"/>
                <a:gd name="connsiteY22" fmla="*/ 289727 h 288217"/>
                <a:gd name="connsiteX23" fmla="*/ 143217 w 159120"/>
                <a:gd name="connsiteY23" fmla="*/ 289727 h 288217"/>
                <a:gd name="connsiteX24" fmla="*/ 161231 w 159120"/>
                <a:gd name="connsiteY24" fmla="*/ 272313 h 288217"/>
                <a:gd name="connsiteX25" fmla="*/ 161231 w 159120"/>
                <a:gd name="connsiteY25" fmla="*/ 271113 h 288217"/>
                <a:gd name="connsiteX26" fmla="*/ 161231 w 159120"/>
                <a:gd name="connsiteY26" fmla="*/ 252799 h 288217"/>
                <a:gd name="connsiteX27" fmla="*/ 144418 w 159120"/>
                <a:gd name="connsiteY27" fmla="*/ 234185 h 288217"/>
                <a:gd name="connsiteX28" fmla="*/ 143217 w 159120"/>
                <a:gd name="connsiteY28" fmla="*/ 234185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</a:cxnLst>
              <a:rect l="l" t="t" r="r" b="b"/>
              <a:pathLst>
                <a:path w="159120" h="288217" extrusionOk="0">
                  <a:moveTo>
                    <a:pt x="143517" y="233584"/>
                  </a:moveTo>
                  <a:lnTo>
                    <a:pt x="53449" y="233584"/>
                  </a:lnTo>
                  <a:lnTo>
                    <a:pt x="53449" y="163331"/>
                  </a:lnTo>
                  <a:lnTo>
                    <a:pt x="127905" y="163331"/>
                  </a:lnTo>
                  <a:cubicBezTo>
                    <a:pt x="137513" y="163331"/>
                    <a:pt x="145619" y="155525"/>
                    <a:pt x="145619" y="145318"/>
                  </a:cubicBezTo>
                  <a:cubicBezTo>
                    <a:pt x="145619" y="145017"/>
                    <a:pt x="145619" y="144717"/>
                    <a:pt x="145619" y="144417"/>
                  </a:cubicBezTo>
                  <a:lnTo>
                    <a:pt x="145619" y="125503"/>
                  </a:lnTo>
                  <a:cubicBezTo>
                    <a:pt x="146219" y="115895"/>
                    <a:pt x="139014" y="107489"/>
                    <a:pt x="129707" y="106889"/>
                  </a:cubicBezTo>
                  <a:cubicBezTo>
                    <a:pt x="129106" y="106889"/>
                    <a:pt x="128506" y="106889"/>
                    <a:pt x="127905" y="106889"/>
                  </a:cubicBezTo>
                  <a:lnTo>
                    <a:pt x="53449" y="106889"/>
                  </a:lnTo>
                  <a:lnTo>
                    <a:pt x="53449" y="54349"/>
                  </a:lnTo>
                  <a:lnTo>
                    <a:pt x="140515" y="54349"/>
                  </a:lnTo>
                  <a:cubicBezTo>
                    <a:pt x="150422" y="54649"/>
                    <a:pt x="158528" y="46543"/>
                    <a:pt x="158528" y="36636"/>
                  </a:cubicBezTo>
                  <a:cubicBezTo>
                    <a:pt x="158528" y="36335"/>
                    <a:pt x="158528" y="36035"/>
                    <a:pt x="158528" y="35735"/>
                  </a:cubicBezTo>
                  <a:lnTo>
                    <a:pt x="158528" y="18622"/>
                  </a:lnTo>
                  <a:cubicBezTo>
                    <a:pt x="158829" y="8715"/>
                    <a:pt x="151323" y="308"/>
                    <a:pt x="141716" y="8"/>
                  </a:cubicBezTo>
                  <a:cubicBezTo>
                    <a:pt x="141416" y="8"/>
                    <a:pt x="140815" y="8"/>
                    <a:pt x="140515" y="8"/>
                  </a:cubicBezTo>
                  <a:lnTo>
                    <a:pt x="17722" y="8"/>
                  </a:lnTo>
                  <a:cubicBezTo>
                    <a:pt x="8115" y="-292"/>
                    <a:pt x="309" y="7814"/>
                    <a:pt x="9" y="17421"/>
                  </a:cubicBezTo>
                  <a:cubicBezTo>
                    <a:pt x="9" y="17721"/>
                    <a:pt x="9" y="18322"/>
                    <a:pt x="9" y="18622"/>
                  </a:cubicBezTo>
                  <a:lnTo>
                    <a:pt x="9" y="271113"/>
                  </a:lnTo>
                  <a:cubicBezTo>
                    <a:pt x="-291" y="281020"/>
                    <a:pt x="7214" y="289426"/>
                    <a:pt x="16822" y="289727"/>
                  </a:cubicBezTo>
                  <a:cubicBezTo>
                    <a:pt x="17122" y="289727"/>
                    <a:pt x="17722" y="289727"/>
                    <a:pt x="18022" y="289727"/>
                  </a:cubicBezTo>
                  <a:lnTo>
                    <a:pt x="143217" y="289727"/>
                  </a:lnTo>
                  <a:cubicBezTo>
                    <a:pt x="152824" y="290027"/>
                    <a:pt x="160930" y="282221"/>
                    <a:pt x="161231" y="272313"/>
                  </a:cubicBezTo>
                  <a:cubicBezTo>
                    <a:pt x="161231" y="272013"/>
                    <a:pt x="161231" y="271413"/>
                    <a:pt x="161231" y="271113"/>
                  </a:cubicBezTo>
                  <a:lnTo>
                    <a:pt x="161231" y="252799"/>
                  </a:lnTo>
                  <a:cubicBezTo>
                    <a:pt x="161531" y="242891"/>
                    <a:pt x="154025" y="234485"/>
                    <a:pt x="144418" y="234185"/>
                  </a:cubicBezTo>
                  <a:cubicBezTo>
                    <a:pt x="144118" y="234185"/>
                    <a:pt x="143517" y="234185"/>
                    <a:pt x="143217" y="234185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7" name="Forme libre : forme 233"/>
            <p:cNvSpPr/>
            <p:nvPr/>
          </p:nvSpPr>
          <p:spPr bwMode="auto">
            <a:xfrm>
              <a:off x="7885323" y="4369575"/>
              <a:ext cx="219166" cy="288217"/>
            </a:xfrm>
            <a:custGeom>
              <a:avLst/>
              <a:gdLst>
                <a:gd name="connsiteX0" fmla="*/ 144418 w 219165"/>
                <a:gd name="connsiteY0" fmla="*/ 13221 h 288217"/>
                <a:gd name="connsiteX1" fmla="*/ 127305 w 219165"/>
                <a:gd name="connsiteY1" fmla="*/ 11 h 288217"/>
                <a:gd name="connsiteX2" fmla="*/ 94280 w 219165"/>
                <a:gd name="connsiteY2" fmla="*/ 11 h 288217"/>
                <a:gd name="connsiteX3" fmla="*/ 76867 w 219165"/>
                <a:gd name="connsiteY3" fmla="*/ 13221 h 288217"/>
                <a:gd name="connsiteX4" fmla="*/ 1510 w 219165"/>
                <a:gd name="connsiteY4" fmla="*/ 264211 h 288217"/>
                <a:gd name="connsiteX5" fmla="*/ 9 w 219165"/>
                <a:gd name="connsiteY5" fmla="*/ 271716 h 288217"/>
                <a:gd name="connsiteX6" fmla="*/ 17121 w 219165"/>
                <a:gd name="connsiteY6" fmla="*/ 290330 h 288217"/>
                <a:gd name="connsiteX7" fmla="*/ 18322 w 219165"/>
                <a:gd name="connsiteY7" fmla="*/ 290330 h 288217"/>
                <a:gd name="connsiteX8" fmla="*/ 36636 w 219165"/>
                <a:gd name="connsiteY8" fmla="*/ 290330 h 288217"/>
                <a:gd name="connsiteX9" fmla="*/ 54050 w 219165"/>
                <a:gd name="connsiteY9" fmla="*/ 277120 h 288217"/>
                <a:gd name="connsiteX10" fmla="*/ 76266 w 219165"/>
                <a:gd name="connsiteY10" fmla="*/ 203565 h 288217"/>
                <a:gd name="connsiteX11" fmla="*/ 144118 w 219165"/>
                <a:gd name="connsiteY11" fmla="*/ 203565 h 288217"/>
                <a:gd name="connsiteX12" fmla="*/ 166635 w 219165"/>
                <a:gd name="connsiteY12" fmla="*/ 277721 h 288217"/>
                <a:gd name="connsiteX13" fmla="*/ 166635 w 219165"/>
                <a:gd name="connsiteY13" fmla="*/ 278922 h 288217"/>
                <a:gd name="connsiteX14" fmla="*/ 183747 w 219165"/>
                <a:gd name="connsiteY14" fmla="*/ 290630 h 288217"/>
                <a:gd name="connsiteX15" fmla="*/ 202361 w 219165"/>
                <a:gd name="connsiteY15" fmla="*/ 290630 h 288217"/>
                <a:gd name="connsiteX16" fmla="*/ 220675 w 219165"/>
                <a:gd name="connsiteY16" fmla="*/ 272617 h 288217"/>
                <a:gd name="connsiteX17" fmla="*/ 220675 w 219165"/>
                <a:gd name="connsiteY17" fmla="*/ 272016 h 288217"/>
                <a:gd name="connsiteX18" fmla="*/ 219474 w 219165"/>
                <a:gd name="connsiteY18" fmla="*/ 265111 h 288217"/>
                <a:gd name="connsiteX19" fmla="*/ 144418 w 219165"/>
                <a:gd name="connsiteY19" fmla="*/ 13221 h 288217"/>
                <a:gd name="connsiteX20" fmla="*/ 131208 w 219165"/>
                <a:gd name="connsiteY20" fmla="*/ 147723 h 288217"/>
                <a:gd name="connsiteX21" fmla="*/ 90677 w 219165"/>
                <a:gd name="connsiteY21" fmla="*/ 147723 h 288217"/>
                <a:gd name="connsiteX22" fmla="*/ 110792 w 219165"/>
                <a:gd name="connsiteY22" fmla="*/ 78370 h 288217"/>
                <a:gd name="connsiteX23" fmla="*/ 131208 w 219165"/>
                <a:gd name="connsiteY23" fmla="*/ 147723 h 288217"/>
                <a:gd name="connsiteX24" fmla="*/ 131208 w 219165"/>
                <a:gd name="connsiteY24" fmla="*/ 147723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</a:cxnLst>
              <a:rect l="l" t="t" r="r" b="b"/>
              <a:pathLst>
                <a:path w="219165" h="288217" extrusionOk="0">
                  <a:moveTo>
                    <a:pt x="144418" y="13221"/>
                  </a:moveTo>
                  <a:cubicBezTo>
                    <a:pt x="142316" y="5415"/>
                    <a:pt x="135111" y="11"/>
                    <a:pt x="127305" y="11"/>
                  </a:cubicBezTo>
                  <a:lnTo>
                    <a:pt x="94280" y="11"/>
                  </a:lnTo>
                  <a:cubicBezTo>
                    <a:pt x="86174" y="-289"/>
                    <a:pt x="78968" y="5415"/>
                    <a:pt x="76867" y="13221"/>
                  </a:cubicBezTo>
                  <a:lnTo>
                    <a:pt x="1510" y="264211"/>
                  </a:lnTo>
                  <a:cubicBezTo>
                    <a:pt x="309" y="266612"/>
                    <a:pt x="9" y="269014"/>
                    <a:pt x="9" y="271716"/>
                  </a:cubicBezTo>
                  <a:cubicBezTo>
                    <a:pt x="-292" y="281624"/>
                    <a:pt x="7214" y="290030"/>
                    <a:pt x="17121" y="290330"/>
                  </a:cubicBezTo>
                  <a:cubicBezTo>
                    <a:pt x="17422" y="290330"/>
                    <a:pt x="18022" y="290330"/>
                    <a:pt x="18322" y="290330"/>
                  </a:cubicBezTo>
                  <a:lnTo>
                    <a:pt x="36636" y="290330"/>
                  </a:lnTo>
                  <a:cubicBezTo>
                    <a:pt x="44742" y="290630"/>
                    <a:pt x="51948" y="285226"/>
                    <a:pt x="54050" y="277120"/>
                  </a:cubicBezTo>
                  <a:lnTo>
                    <a:pt x="76266" y="203565"/>
                  </a:lnTo>
                  <a:lnTo>
                    <a:pt x="144118" y="203565"/>
                  </a:lnTo>
                  <a:lnTo>
                    <a:pt x="166635" y="277721"/>
                  </a:lnTo>
                  <a:lnTo>
                    <a:pt x="166635" y="278922"/>
                  </a:lnTo>
                  <a:cubicBezTo>
                    <a:pt x="169337" y="286127"/>
                    <a:pt x="176242" y="290931"/>
                    <a:pt x="183747" y="290630"/>
                  </a:cubicBezTo>
                  <a:lnTo>
                    <a:pt x="202361" y="290630"/>
                  </a:lnTo>
                  <a:cubicBezTo>
                    <a:pt x="212269" y="290630"/>
                    <a:pt x="220375" y="282825"/>
                    <a:pt x="220675" y="272617"/>
                  </a:cubicBezTo>
                  <a:cubicBezTo>
                    <a:pt x="220675" y="272317"/>
                    <a:pt x="220675" y="272317"/>
                    <a:pt x="220675" y="272016"/>
                  </a:cubicBezTo>
                  <a:cubicBezTo>
                    <a:pt x="220675" y="269615"/>
                    <a:pt x="220375" y="267213"/>
                    <a:pt x="219474" y="265111"/>
                  </a:cubicBezTo>
                  <a:lnTo>
                    <a:pt x="144418" y="13221"/>
                  </a:lnTo>
                  <a:close/>
                  <a:moveTo>
                    <a:pt x="131208" y="147723"/>
                  </a:moveTo>
                  <a:lnTo>
                    <a:pt x="90677" y="147723"/>
                  </a:lnTo>
                  <a:lnTo>
                    <a:pt x="110792" y="78370"/>
                  </a:lnTo>
                  <a:lnTo>
                    <a:pt x="131208" y="147723"/>
                  </a:lnTo>
                  <a:lnTo>
                    <a:pt x="131208" y="147723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8" name="Forme libre : forme 234"/>
            <p:cNvSpPr/>
            <p:nvPr/>
          </p:nvSpPr>
          <p:spPr bwMode="auto">
            <a:xfrm>
              <a:off x="8147703" y="4369554"/>
              <a:ext cx="180136" cy="294222"/>
            </a:xfrm>
            <a:custGeom>
              <a:avLst/>
              <a:gdLst>
                <a:gd name="connsiteX0" fmla="*/ 161849 w 180136"/>
                <a:gd name="connsiteY0" fmla="*/ 32 h 294221"/>
                <a:gd name="connsiteX1" fmla="*/ 143835 w 180136"/>
                <a:gd name="connsiteY1" fmla="*/ 32 h 294221"/>
                <a:gd name="connsiteX2" fmla="*/ 125221 w 180136"/>
                <a:gd name="connsiteY2" fmla="*/ 17145 h 294221"/>
                <a:gd name="connsiteX3" fmla="*/ 125221 w 180136"/>
                <a:gd name="connsiteY3" fmla="*/ 19247 h 294221"/>
                <a:gd name="connsiteX4" fmla="*/ 125221 w 180136"/>
                <a:gd name="connsiteY4" fmla="*/ 203286 h 294221"/>
                <a:gd name="connsiteX5" fmla="*/ 115013 w 180136"/>
                <a:gd name="connsiteY5" fmla="*/ 228805 h 294221"/>
                <a:gd name="connsiteX6" fmla="*/ 64575 w 180136"/>
                <a:gd name="connsiteY6" fmla="*/ 227904 h 294221"/>
                <a:gd name="connsiteX7" fmla="*/ 54668 w 180136"/>
                <a:gd name="connsiteY7" fmla="*/ 203286 h 294221"/>
                <a:gd name="connsiteX8" fmla="*/ 54668 w 180136"/>
                <a:gd name="connsiteY8" fmla="*/ 19247 h 294221"/>
                <a:gd name="connsiteX9" fmla="*/ 38155 w 180136"/>
                <a:gd name="connsiteY9" fmla="*/ 633 h 294221"/>
                <a:gd name="connsiteX10" fmla="*/ 36354 w 180136"/>
                <a:gd name="connsiteY10" fmla="*/ 633 h 294221"/>
                <a:gd name="connsiteX11" fmla="*/ 18341 w 180136"/>
                <a:gd name="connsiteY11" fmla="*/ 633 h 294221"/>
                <a:gd name="connsiteX12" fmla="*/ 27 w 180136"/>
                <a:gd name="connsiteY12" fmla="*/ 18046 h 294221"/>
                <a:gd name="connsiteX13" fmla="*/ 27 w 180136"/>
                <a:gd name="connsiteY13" fmla="*/ 19247 h 294221"/>
                <a:gd name="connsiteX14" fmla="*/ 27 w 180136"/>
                <a:gd name="connsiteY14" fmla="*/ 203286 h 294221"/>
                <a:gd name="connsiteX15" fmla="*/ 26146 w 180136"/>
                <a:gd name="connsiteY15" fmla="*/ 268135 h 294221"/>
                <a:gd name="connsiteX16" fmla="*/ 153443 w 180136"/>
                <a:gd name="connsiteY16" fmla="*/ 268735 h 294221"/>
                <a:gd name="connsiteX17" fmla="*/ 154043 w 180136"/>
                <a:gd name="connsiteY17" fmla="*/ 268135 h 294221"/>
                <a:gd name="connsiteX18" fmla="*/ 180163 w 180136"/>
                <a:gd name="connsiteY18" fmla="*/ 203286 h 294221"/>
                <a:gd name="connsiteX19" fmla="*/ 180163 w 180136"/>
                <a:gd name="connsiteY19" fmla="*/ 18947 h 294221"/>
                <a:gd name="connsiteX20" fmla="*/ 163350 w 180136"/>
                <a:gd name="connsiteY20" fmla="*/ 333 h 294221"/>
                <a:gd name="connsiteX21" fmla="*/ 161549 w 180136"/>
                <a:gd name="connsiteY21" fmla="*/ 333 h 29422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</a:cxnLst>
              <a:rect l="l" t="t" r="r" b="b"/>
              <a:pathLst>
                <a:path w="180136" h="294221" extrusionOk="0">
                  <a:moveTo>
                    <a:pt x="161849" y="32"/>
                  </a:moveTo>
                  <a:lnTo>
                    <a:pt x="143835" y="32"/>
                  </a:lnTo>
                  <a:cubicBezTo>
                    <a:pt x="133928" y="-568"/>
                    <a:pt x="125521" y="7238"/>
                    <a:pt x="125221" y="17145"/>
                  </a:cubicBezTo>
                  <a:cubicBezTo>
                    <a:pt x="125221" y="17746"/>
                    <a:pt x="125221" y="18646"/>
                    <a:pt x="125221" y="19247"/>
                  </a:cubicBezTo>
                  <a:lnTo>
                    <a:pt x="125221" y="203286"/>
                  </a:lnTo>
                  <a:cubicBezTo>
                    <a:pt x="125521" y="212893"/>
                    <a:pt x="121919" y="222200"/>
                    <a:pt x="115013" y="228805"/>
                  </a:cubicBezTo>
                  <a:cubicBezTo>
                    <a:pt x="100903" y="242615"/>
                    <a:pt x="78086" y="242315"/>
                    <a:pt x="64575" y="227904"/>
                  </a:cubicBezTo>
                  <a:cubicBezTo>
                    <a:pt x="58271" y="221299"/>
                    <a:pt x="54668" y="212593"/>
                    <a:pt x="54668" y="203286"/>
                  </a:cubicBezTo>
                  <a:lnTo>
                    <a:pt x="54668" y="19247"/>
                  </a:lnTo>
                  <a:cubicBezTo>
                    <a:pt x="55268" y="9640"/>
                    <a:pt x="48063" y="1233"/>
                    <a:pt x="38155" y="633"/>
                  </a:cubicBezTo>
                  <a:cubicBezTo>
                    <a:pt x="37555" y="633"/>
                    <a:pt x="36954" y="633"/>
                    <a:pt x="36354" y="633"/>
                  </a:cubicBezTo>
                  <a:lnTo>
                    <a:pt x="18341" y="633"/>
                  </a:lnTo>
                  <a:cubicBezTo>
                    <a:pt x="8433" y="333"/>
                    <a:pt x="327" y="8139"/>
                    <a:pt x="27" y="18046"/>
                  </a:cubicBezTo>
                  <a:cubicBezTo>
                    <a:pt x="27" y="18346"/>
                    <a:pt x="27" y="18947"/>
                    <a:pt x="27" y="19247"/>
                  </a:cubicBezTo>
                  <a:lnTo>
                    <a:pt x="27" y="203286"/>
                  </a:lnTo>
                  <a:cubicBezTo>
                    <a:pt x="-574" y="227604"/>
                    <a:pt x="9033" y="251022"/>
                    <a:pt x="26146" y="268135"/>
                  </a:cubicBezTo>
                  <a:cubicBezTo>
                    <a:pt x="60973" y="303862"/>
                    <a:pt x="118016" y="304162"/>
                    <a:pt x="153443" y="268735"/>
                  </a:cubicBezTo>
                  <a:cubicBezTo>
                    <a:pt x="153743" y="268435"/>
                    <a:pt x="154043" y="268135"/>
                    <a:pt x="154043" y="268135"/>
                  </a:cubicBezTo>
                  <a:cubicBezTo>
                    <a:pt x="171156" y="251022"/>
                    <a:pt x="180463" y="227604"/>
                    <a:pt x="180163" y="203286"/>
                  </a:cubicBezTo>
                  <a:lnTo>
                    <a:pt x="180163" y="18947"/>
                  </a:lnTo>
                  <a:cubicBezTo>
                    <a:pt x="180763" y="9039"/>
                    <a:pt x="173257" y="933"/>
                    <a:pt x="163350" y="333"/>
                  </a:cubicBezTo>
                  <a:cubicBezTo>
                    <a:pt x="162750" y="333"/>
                    <a:pt x="162149" y="333"/>
                    <a:pt x="161549" y="333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49" name="Forme libre : forme 235"/>
            <p:cNvSpPr/>
            <p:nvPr/>
          </p:nvSpPr>
          <p:spPr bwMode="auto">
            <a:xfrm>
              <a:off x="8374774" y="4369858"/>
              <a:ext cx="189143" cy="285215"/>
            </a:xfrm>
            <a:custGeom>
              <a:avLst/>
              <a:gdLst>
                <a:gd name="connsiteX0" fmla="*/ 124821 w 189142"/>
                <a:gd name="connsiteY0" fmla="*/ 143236 h 285215"/>
                <a:gd name="connsiteX1" fmla="*/ 187869 w 189142"/>
                <a:gd name="connsiteY1" fmla="*/ 25848 h 285215"/>
                <a:gd name="connsiteX2" fmla="*/ 189070 w 189142"/>
                <a:gd name="connsiteY2" fmla="*/ 22545 h 285215"/>
                <a:gd name="connsiteX3" fmla="*/ 185767 w 189142"/>
                <a:gd name="connsiteY3" fmla="*/ 6633 h 285215"/>
                <a:gd name="connsiteX4" fmla="*/ 171657 w 189142"/>
                <a:gd name="connsiteY4" fmla="*/ 28 h 285215"/>
                <a:gd name="connsiteX5" fmla="*/ 153343 w 189142"/>
                <a:gd name="connsiteY5" fmla="*/ 28 h 285215"/>
                <a:gd name="connsiteX6" fmla="*/ 137131 w 189142"/>
                <a:gd name="connsiteY6" fmla="*/ 10536 h 285215"/>
                <a:gd name="connsiteX7" fmla="*/ 94799 w 189142"/>
                <a:gd name="connsiteY7" fmla="*/ 88895 h 285215"/>
                <a:gd name="connsiteX8" fmla="*/ 52767 w 189142"/>
                <a:gd name="connsiteY8" fmla="*/ 11137 h 285215"/>
                <a:gd name="connsiteX9" fmla="*/ 36254 w 189142"/>
                <a:gd name="connsiteY9" fmla="*/ 28 h 285215"/>
                <a:gd name="connsiteX10" fmla="*/ 18241 w 189142"/>
                <a:gd name="connsiteY10" fmla="*/ 28 h 285215"/>
                <a:gd name="connsiteX11" fmla="*/ 3830 w 189142"/>
                <a:gd name="connsiteY11" fmla="*/ 6033 h 285215"/>
                <a:gd name="connsiteX12" fmla="*/ 828 w 189142"/>
                <a:gd name="connsiteY12" fmla="*/ 22545 h 285215"/>
                <a:gd name="connsiteX13" fmla="*/ 2028 w 189142"/>
                <a:gd name="connsiteY13" fmla="*/ 25848 h 285215"/>
                <a:gd name="connsiteX14" fmla="*/ 65076 w 189142"/>
                <a:gd name="connsiteY14" fmla="*/ 143236 h 285215"/>
                <a:gd name="connsiteX15" fmla="*/ 2028 w 189142"/>
                <a:gd name="connsiteY15" fmla="*/ 259724 h 285215"/>
                <a:gd name="connsiteX16" fmla="*/ 1128 w 189142"/>
                <a:gd name="connsiteY16" fmla="*/ 262126 h 285215"/>
                <a:gd name="connsiteX17" fmla="*/ 3530 w 189142"/>
                <a:gd name="connsiteY17" fmla="*/ 278939 h 285215"/>
                <a:gd name="connsiteX18" fmla="*/ 18541 w 189142"/>
                <a:gd name="connsiteY18" fmla="*/ 286144 h 285215"/>
                <a:gd name="connsiteX19" fmla="*/ 37155 w 189142"/>
                <a:gd name="connsiteY19" fmla="*/ 286144 h 285215"/>
                <a:gd name="connsiteX20" fmla="*/ 53367 w 189142"/>
                <a:gd name="connsiteY20" fmla="*/ 275036 h 285215"/>
                <a:gd name="connsiteX21" fmla="*/ 94799 w 189142"/>
                <a:gd name="connsiteY21" fmla="*/ 197877 h 285215"/>
                <a:gd name="connsiteX22" fmla="*/ 136230 w 189142"/>
                <a:gd name="connsiteY22" fmla="*/ 274735 h 285215"/>
                <a:gd name="connsiteX23" fmla="*/ 152742 w 189142"/>
                <a:gd name="connsiteY23" fmla="*/ 285844 h 285215"/>
                <a:gd name="connsiteX24" fmla="*/ 171356 w 189142"/>
                <a:gd name="connsiteY24" fmla="*/ 285844 h 285215"/>
                <a:gd name="connsiteX25" fmla="*/ 186068 w 189142"/>
                <a:gd name="connsiteY25" fmla="*/ 278638 h 285215"/>
                <a:gd name="connsiteX26" fmla="*/ 188469 w 189142"/>
                <a:gd name="connsiteY26" fmla="*/ 261225 h 285215"/>
                <a:gd name="connsiteX27" fmla="*/ 124821 w 189142"/>
                <a:gd name="connsiteY27" fmla="*/ 143236 h 2852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189142" h="285215" extrusionOk="0">
                  <a:moveTo>
                    <a:pt x="124821" y="143236"/>
                  </a:moveTo>
                  <a:lnTo>
                    <a:pt x="187869" y="25848"/>
                  </a:lnTo>
                  <a:lnTo>
                    <a:pt x="189070" y="22545"/>
                  </a:lnTo>
                  <a:cubicBezTo>
                    <a:pt x="190571" y="16841"/>
                    <a:pt x="189370" y="11137"/>
                    <a:pt x="185767" y="6633"/>
                  </a:cubicBezTo>
                  <a:cubicBezTo>
                    <a:pt x="182465" y="2430"/>
                    <a:pt x="177061" y="-272"/>
                    <a:pt x="171657" y="28"/>
                  </a:cubicBezTo>
                  <a:lnTo>
                    <a:pt x="153343" y="28"/>
                  </a:lnTo>
                  <a:cubicBezTo>
                    <a:pt x="146137" y="-272"/>
                    <a:pt x="139833" y="3931"/>
                    <a:pt x="137131" y="10536"/>
                  </a:cubicBezTo>
                  <a:lnTo>
                    <a:pt x="94799" y="88895"/>
                  </a:lnTo>
                  <a:lnTo>
                    <a:pt x="52767" y="11137"/>
                  </a:lnTo>
                  <a:cubicBezTo>
                    <a:pt x="50065" y="4231"/>
                    <a:pt x="43460" y="28"/>
                    <a:pt x="36254" y="28"/>
                  </a:cubicBezTo>
                  <a:lnTo>
                    <a:pt x="18241" y="28"/>
                  </a:lnTo>
                  <a:cubicBezTo>
                    <a:pt x="12837" y="-272"/>
                    <a:pt x="7433" y="1830"/>
                    <a:pt x="3830" y="6033"/>
                  </a:cubicBezTo>
                  <a:cubicBezTo>
                    <a:pt x="227" y="10836"/>
                    <a:pt x="-974" y="16841"/>
                    <a:pt x="828" y="22545"/>
                  </a:cubicBezTo>
                  <a:lnTo>
                    <a:pt x="2028" y="25848"/>
                  </a:lnTo>
                  <a:lnTo>
                    <a:pt x="65076" y="143236"/>
                  </a:lnTo>
                  <a:lnTo>
                    <a:pt x="2028" y="259724"/>
                  </a:lnTo>
                  <a:lnTo>
                    <a:pt x="1128" y="262126"/>
                  </a:lnTo>
                  <a:cubicBezTo>
                    <a:pt x="-673" y="267830"/>
                    <a:pt x="227" y="274135"/>
                    <a:pt x="3530" y="278939"/>
                  </a:cubicBezTo>
                  <a:cubicBezTo>
                    <a:pt x="7132" y="283742"/>
                    <a:pt x="12536" y="286144"/>
                    <a:pt x="18541" y="286144"/>
                  </a:cubicBezTo>
                  <a:lnTo>
                    <a:pt x="37155" y="286144"/>
                  </a:lnTo>
                  <a:cubicBezTo>
                    <a:pt x="44361" y="286144"/>
                    <a:pt x="50665" y="281941"/>
                    <a:pt x="53367" y="275036"/>
                  </a:cubicBezTo>
                  <a:lnTo>
                    <a:pt x="94799" y="197877"/>
                  </a:lnTo>
                  <a:lnTo>
                    <a:pt x="136230" y="274735"/>
                  </a:lnTo>
                  <a:cubicBezTo>
                    <a:pt x="138932" y="281641"/>
                    <a:pt x="145537" y="285844"/>
                    <a:pt x="152742" y="285844"/>
                  </a:cubicBezTo>
                  <a:lnTo>
                    <a:pt x="171356" y="285844"/>
                  </a:lnTo>
                  <a:cubicBezTo>
                    <a:pt x="177061" y="286144"/>
                    <a:pt x="182765" y="283442"/>
                    <a:pt x="186068" y="278638"/>
                  </a:cubicBezTo>
                  <a:cubicBezTo>
                    <a:pt x="189670" y="273534"/>
                    <a:pt x="190571" y="267230"/>
                    <a:pt x="188469" y="261225"/>
                  </a:cubicBezTo>
                  <a:lnTo>
                    <a:pt x="124821" y="143236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0" name="Forme libre : forme 236"/>
            <p:cNvSpPr/>
            <p:nvPr/>
          </p:nvSpPr>
          <p:spPr bwMode="auto">
            <a:xfrm>
              <a:off x="7191198" y="4369210"/>
              <a:ext cx="186141" cy="288217"/>
            </a:xfrm>
            <a:custGeom>
              <a:avLst/>
              <a:gdLst>
                <a:gd name="connsiteX0" fmla="*/ 186149 w 186140"/>
                <a:gd name="connsiteY0" fmla="*/ 264275 h 288217"/>
                <a:gd name="connsiteX1" fmla="*/ 136612 w 186140"/>
                <a:gd name="connsiteY1" fmla="*/ 167903 h 288217"/>
                <a:gd name="connsiteX2" fmla="*/ 154025 w 186140"/>
                <a:gd name="connsiteY2" fmla="*/ 154693 h 288217"/>
                <a:gd name="connsiteX3" fmla="*/ 177443 w 186140"/>
                <a:gd name="connsiteY3" fmla="*/ 97049 h 288217"/>
                <a:gd name="connsiteX4" fmla="*/ 177443 w 186140"/>
                <a:gd name="connsiteY4" fmla="*/ 82038 h 288217"/>
                <a:gd name="connsiteX5" fmla="*/ 154626 w 186140"/>
                <a:gd name="connsiteY5" fmla="*/ 23794 h 288217"/>
                <a:gd name="connsiteX6" fmla="*/ 98183 w 186140"/>
                <a:gd name="connsiteY6" fmla="*/ 76 h 288217"/>
                <a:gd name="connsiteX7" fmla="*/ 18923 w 186140"/>
                <a:gd name="connsiteY7" fmla="*/ 76 h 288217"/>
                <a:gd name="connsiteX8" fmla="*/ 9 w 186140"/>
                <a:gd name="connsiteY8" fmla="*/ 16288 h 288217"/>
                <a:gd name="connsiteX9" fmla="*/ 9 w 186140"/>
                <a:gd name="connsiteY9" fmla="*/ 19290 h 288217"/>
                <a:gd name="connsiteX10" fmla="*/ 9 w 186140"/>
                <a:gd name="connsiteY10" fmla="*/ 271781 h 288217"/>
                <a:gd name="connsiteX11" fmla="*/ 16821 w 186140"/>
                <a:gd name="connsiteY11" fmla="*/ 290395 h 288217"/>
                <a:gd name="connsiteX12" fmla="*/ 18022 w 186140"/>
                <a:gd name="connsiteY12" fmla="*/ 290395 h 288217"/>
                <a:gd name="connsiteX13" fmla="*/ 36036 w 186140"/>
                <a:gd name="connsiteY13" fmla="*/ 290395 h 288217"/>
                <a:gd name="connsiteX14" fmla="*/ 54050 w 186140"/>
                <a:gd name="connsiteY14" fmla="*/ 272381 h 288217"/>
                <a:gd name="connsiteX15" fmla="*/ 54050 w 186140"/>
                <a:gd name="connsiteY15" fmla="*/ 271781 h 288217"/>
                <a:gd name="connsiteX16" fmla="*/ 54050 w 186140"/>
                <a:gd name="connsiteY16" fmla="*/ 178410 h 288217"/>
                <a:gd name="connsiteX17" fmla="*/ 83171 w 186140"/>
                <a:gd name="connsiteY17" fmla="*/ 178410 h 288217"/>
                <a:gd name="connsiteX18" fmla="*/ 133910 w 186140"/>
                <a:gd name="connsiteY18" fmla="*/ 278086 h 288217"/>
                <a:gd name="connsiteX19" fmla="*/ 150422 w 186140"/>
                <a:gd name="connsiteY19" fmla="*/ 289494 h 288217"/>
                <a:gd name="connsiteX20" fmla="*/ 169036 w 186140"/>
                <a:gd name="connsiteY20" fmla="*/ 289494 h 288217"/>
                <a:gd name="connsiteX21" fmla="*/ 183747 w 186140"/>
                <a:gd name="connsiteY21" fmla="*/ 282289 h 288217"/>
                <a:gd name="connsiteX22" fmla="*/ 186149 w 186140"/>
                <a:gd name="connsiteY22" fmla="*/ 265176 h 288217"/>
                <a:gd name="connsiteX23" fmla="*/ 186149 w 186140"/>
                <a:gd name="connsiteY23" fmla="*/ 265176 h 288217"/>
                <a:gd name="connsiteX24" fmla="*/ 123402 w 186140"/>
                <a:gd name="connsiteY24" fmla="*/ 83539 h 288217"/>
                <a:gd name="connsiteX25" fmla="*/ 123402 w 186140"/>
                <a:gd name="connsiteY25" fmla="*/ 97950 h 288217"/>
                <a:gd name="connsiteX26" fmla="*/ 97582 w 186140"/>
                <a:gd name="connsiteY26" fmla="*/ 124370 h 288217"/>
                <a:gd name="connsiteX27" fmla="*/ 54050 w 186140"/>
                <a:gd name="connsiteY27" fmla="*/ 124370 h 288217"/>
                <a:gd name="connsiteX28" fmla="*/ 54050 w 186140"/>
                <a:gd name="connsiteY28" fmla="*/ 56218 h 288217"/>
                <a:gd name="connsiteX29" fmla="*/ 97582 w 186140"/>
                <a:gd name="connsiteY29" fmla="*/ 56218 h 288217"/>
                <a:gd name="connsiteX30" fmla="*/ 115296 w 186140"/>
                <a:gd name="connsiteY30" fmla="*/ 63424 h 288217"/>
                <a:gd name="connsiteX31" fmla="*/ 123102 w 186140"/>
                <a:gd name="connsiteY31" fmla="*/ 82338 h 2882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</a:cxnLst>
              <a:rect l="l" t="t" r="r" b="b"/>
              <a:pathLst>
                <a:path w="186140" h="288217" extrusionOk="0">
                  <a:moveTo>
                    <a:pt x="186149" y="264275"/>
                  </a:moveTo>
                  <a:lnTo>
                    <a:pt x="136612" y="167903"/>
                  </a:lnTo>
                  <a:cubicBezTo>
                    <a:pt x="142917" y="164300"/>
                    <a:pt x="148621" y="159796"/>
                    <a:pt x="154025" y="154693"/>
                  </a:cubicBezTo>
                  <a:cubicBezTo>
                    <a:pt x="169337" y="139681"/>
                    <a:pt x="177743" y="118665"/>
                    <a:pt x="177443" y="97049"/>
                  </a:cubicBezTo>
                  <a:lnTo>
                    <a:pt x="177443" y="82038"/>
                  </a:lnTo>
                  <a:cubicBezTo>
                    <a:pt x="178043" y="60422"/>
                    <a:pt x="169637" y="39105"/>
                    <a:pt x="154626" y="23794"/>
                  </a:cubicBezTo>
                  <a:cubicBezTo>
                    <a:pt x="139914" y="8182"/>
                    <a:pt x="119499" y="-224"/>
                    <a:pt x="98183" y="76"/>
                  </a:cubicBezTo>
                  <a:lnTo>
                    <a:pt x="18923" y="76"/>
                  </a:lnTo>
                  <a:cubicBezTo>
                    <a:pt x="9316" y="-825"/>
                    <a:pt x="909" y="6381"/>
                    <a:pt x="9" y="16288"/>
                  </a:cubicBezTo>
                  <a:cubicBezTo>
                    <a:pt x="9" y="17189"/>
                    <a:pt x="9" y="18390"/>
                    <a:pt x="9" y="19290"/>
                  </a:cubicBezTo>
                  <a:lnTo>
                    <a:pt x="9" y="271781"/>
                  </a:lnTo>
                  <a:cubicBezTo>
                    <a:pt x="-292" y="281688"/>
                    <a:pt x="7214" y="290095"/>
                    <a:pt x="16821" y="290395"/>
                  </a:cubicBezTo>
                  <a:cubicBezTo>
                    <a:pt x="17122" y="290395"/>
                    <a:pt x="17722" y="290395"/>
                    <a:pt x="18022" y="290395"/>
                  </a:cubicBezTo>
                  <a:lnTo>
                    <a:pt x="36036" y="290395"/>
                  </a:lnTo>
                  <a:cubicBezTo>
                    <a:pt x="45943" y="290395"/>
                    <a:pt x="54050" y="282589"/>
                    <a:pt x="54050" y="272381"/>
                  </a:cubicBezTo>
                  <a:cubicBezTo>
                    <a:pt x="54050" y="272081"/>
                    <a:pt x="54050" y="272081"/>
                    <a:pt x="54050" y="271781"/>
                  </a:cubicBezTo>
                  <a:lnTo>
                    <a:pt x="54050" y="178410"/>
                  </a:lnTo>
                  <a:lnTo>
                    <a:pt x="83171" y="178410"/>
                  </a:lnTo>
                  <a:lnTo>
                    <a:pt x="133910" y="278086"/>
                  </a:lnTo>
                  <a:cubicBezTo>
                    <a:pt x="136612" y="284991"/>
                    <a:pt x="143217" y="289494"/>
                    <a:pt x="150422" y="289494"/>
                  </a:cubicBezTo>
                  <a:lnTo>
                    <a:pt x="169036" y="289494"/>
                  </a:lnTo>
                  <a:cubicBezTo>
                    <a:pt x="174741" y="289795"/>
                    <a:pt x="180445" y="287092"/>
                    <a:pt x="183747" y="282289"/>
                  </a:cubicBezTo>
                  <a:cubicBezTo>
                    <a:pt x="187350" y="277185"/>
                    <a:pt x="188251" y="270880"/>
                    <a:pt x="186149" y="265176"/>
                  </a:cubicBezTo>
                  <a:lnTo>
                    <a:pt x="186149" y="265176"/>
                  </a:lnTo>
                  <a:moveTo>
                    <a:pt x="123402" y="83539"/>
                  </a:moveTo>
                  <a:lnTo>
                    <a:pt x="123402" y="97950"/>
                  </a:lnTo>
                  <a:cubicBezTo>
                    <a:pt x="123402" y="112361"/>
                    <a:pt x="111693" y="124370"/>
                    <a:pt x="97582" y="124370"/>
                  </a:cubicBezTo>
                  <a:lnTo>
                    <a:pt x="54050" y="124370"/>
                  </a:lnTo>
                  <a:lnTo>
                    <a:pt x="54050" y="56218"/>
                  </a:lnTo>
                  <a:lnTo>
                    <a:pt x="97582" y="56218"/>
                  </a:lnTo>
                  <a:cubicBezTo>
                    <a:pt x="104187" y="55918"/>
                    <a:pt x="110492" y="58620"/>
                    <a:pt x="115296" y="63424"/>
                  </a:cubicBezTo>
                  <a:cubicBezTo>
                    <a:pt x="120400" y="68227"/>
                    <a:pt x="123402" y="75133"/>
                    <a:pt x="123102" y="82338"/>
                  </a:cubicBezTo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1" name="Forme libre : forme 237"/>
            <p:cNvSpPr/>
            <p:nvPr/>
          </p:nvSpPr>
          <p:spPr bwMode="auto">
            <a:xfrm>
              <a:off x="6485374" y="4373489"/>
              <a:ext cx="60045" cy="120091"/>
            </a:xfrm>
            <a:custGeom>
              <a:avLst/>
              <a:gdLst>
                <a:gd name="connsiteX0" fmla="*/ 60045 w 60045"/>
                <a:gd name="connsiteY0" fmla="*/ 120391 h 120090"/>
                <a:gd name="connsiteX1" fmla="*/ 54641 w 60045"/>
                <a:gd name="connsiteY1" fmla="*/ 120391 h 120090"/>
                <a:gd name="connsiteX2" fmla="*/ 52840 w 60045"/>
                <a:gd name="connsiteY2" fmla="*/ 118589 h 120090"/>
                <a:gd name="connsiteX3" fmla="*/ 52840 w 60045"/>
                <a:gd name="connsiteY3" fmla="*/ 117088 h 120090"/>
                <a:gd name="connsiteX4" fmla="*/ 51039 w 60045"/>
                <a:gd name="connsiteY4" fmla="*/ 115287 h 120090"/>
                <a:gd name="connsiteX5" fmla="*/ 50138 w 60045"/>
                <a:gd name="connsiteY5" fmla="*/ 115287 h 120090"/>
                <a:gd name="connsiteX6" fmla="*/ 6605 w 60045"/>
                <a:gd name="connsiteY6" fmla="*/ 109583 h 120090"/>
                <a:gd name="connsiteX7" fmla="*/ 0 w 60045"/>
                <a:gd name="connsiteY7" fmla="*/ 90368 h 120090"/>
                <a:gd name="connsiteX8" fmla="*/ 0 w 60045"/>
                <a:gd name="connsiteY8" fmla="*/ 64549 h 120090"/>
                <a:gd name="connsiteX9" fmla="*/ 9007 w 60045"/>
                <a:gd name="connsiteY9" fmla="*/ 43233 h 120090"/>
                <a:gd name="connsiteX10" fmla="*/ 30923 w 60045"/>
                <a:gd name="connsiteY10" fmla="*/ 33926 h 120090"/>
                <a:gd name="connsiteX11" fmla="*/ 47136 w 60045"/>
                <a:gd name="connsiteY11" fmla="*/ 38729 h 120090"/>
                <a:gd name="connsiteX12" fmla="*/ 48336 w 60045"/>
                <a:gd name="connsiteY12" fmla="*/ 38729 h 120090"/>
                <a:gd name="connsiteX13" fmla="*/ 49838 w 60045"/>
                <a:gd name="connsiteY13" fmla="*/ 37228 h 120090"/>
                <a:gd name="connsiteX14" fmla="*/ 49838 w 60045"/>
                <a:gd name="connsiteY14" fmla="*/ 1801 h 120090"/>
                <a:gd name="connsiteX15" fmla="*/ 51039 w 60045"/>
                <a:gd name="connsiteY15" fmla="*/ 0 h 120090"/>
                <a:gd name="connsiteX16" fmla="*/ 51639 w 60045"/>
                <a:gd name="connsiteY16" fmla="*/ 0 h 120090"/>
                <a:gd name="connsiteX17" fmla="*/ 60045 w 60045"/>
                <a:gd name="connsiteY17" fmla="*/ 0 h 120090"/>
                <a:gd name="connsiteX18" fmla="*/ 61546 w 60045"/>
                <a:gd name="connsiteY18" fmla="*/ 1801 h 120090"/>
                <a:gd name="connsiteX19" fmla="*/ 61546 w 60045"/>
                <a:gd name="connsiteY19" fmla="*/ 118589 h 120090"/>
                <a:gd name="connsiteX20" fmla="*/ 60045 w 60045"/>
                <a:gd name="connsiteY20" fmla="*/ 120391 h 120090"/>
                <a:gd name="connsiteX21" fmla="*/ 49838 w 60045"/>
                <a:gd name="connsiteY21" fmla="*/ 65449 h 120090"/>
                <a:gd name="connsiteX22" fmla="*/ 44133 w 60045"/>
                <a:gd name="connsiteY22" fmla="*/ 51639 h 120090"/>
                <a:gd name="connsiteX23" fmla="*/ 17113 w 60045"/>
                <a:gd name="connsiteY23" fmla="*/ 51639 h 120090"/>
                <a:gd name="connsiteX24" fmla="*/ 11409 w 60045"/>
                <a:gd name="connsiteY24" fmla="*/ 65449 h 120090"/>
                <a:gd name="connsiteX25" fmla="*/ 11409 w 60045"/>
                <a:gd name="connsiteY25" fmla="*/ 91269 h 120090"/>
                <a:gd name="connsiteX26" fmla="*/ 16813 w 60045"/>
                <a:gd name="connsiteY26" fmla="*/ 105379 h 120090"/>
                <a:gd name="connsiteX27" fmla="*/ 30623 w 60045"/>
                <a:gd name="connsiteY27" fmla="*/ 111084 h 120090"/>
                <a:gd name="connsiteX28" fmla="*/ 44133 w 60045"/>
                <a:gd name="connsiteY28" fmla="*/ 105379 h 120090"/>
                <a:gd name="connsiteX29" fmla="*/ 49838 w 60045"/>
                <a:gd name="connsiteY29" fmla="*/ 91269 h 120090"/>
                <a:gd name="connsiteX30" fmla="*/ 49838 w 60045"/>
                <a:gd name="connsiteY30" fmla="*/ 65449 h 1200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</a:cxnLst>
              <a:rect l="l" t="t" r="r" b="b"/>
              <a:pathLst>
                <a:path w="60045" h="120090" extrusionOk="0">
                  <a:moveTo>
                    <a:pt x="60045" y="120391"/>
                  </a:moveTo>
                  <a:lnTo>
                    <a:pt x="54641" y="120391"/>
                  </a:lnTo>
                  <a:cubicBezTo>
                    <a:pt x="53440" y="120391"/>
                    <a:pt x="52840" y="119490"/>
                    <a:pt x="52840" y="118589"/>
                  </a:cubicBezTo>
                  <a:lnTo>
                    <a:pt x="52840" y="117088"/>
                  </a:lnTo>
                  <a:cubicBezTo>
                    <a:pt x="52840" y="115587"/>
                    <a:pt x="52239" y="115287"/>
                    <a:pt x="51039" y="115287"/>
                  </a:cubicBezTo>
                  <a:cubicBezTo>
                    <a:pt x="49838" y="115287"/>
                    <a:pt x="50138" y="115287"/>
                    <a:pt x="50138" y="115287"/>
                  </a:cubicBezTo>
                  <a:cubicBezTo>
                    <a:pt x="36628" y="126095"/>
                    <a:pt x="17113" y="123693"/>
                    <a:pt x="6605" y="109583"/>
                  </a:cubicBezTo>
                  <a:cubicBezTo>
                    <a:pt x="2402" y="104179"/>
                    <a:pt x="0" y="97273"/>
                    <a:pt x="0" y="90368"/>
                  </a:cubicBezTo>
                  <a:lnTo>
                    <a:pt x="0" y="64549"/>
                  </a:lnTo>
                  <a:cubicBezTo>
                    <a:pt x="0" y="56443"/>
                    <a:pt x="3302" y="48937"/>
                    <a:pt x="9007" y="43233"/>
                  </a:cubicBezTo>
                  <a:cubicBezTo>
                    <a:pt x="14711" y="36928"/>
                    <a:pt x="22517" y="33625"/>
                    <a:pt x="30923" y="33926"/>
                  </a:cubicBezTo>
                  <a:cubicBezTo>
                    <a:pt x="36628" y="33926"/>
                    <a:pt x="42332" y="35427"/>
                    <a:pt x="47136" y="38729"/>
                  </a:cubicBezTo>
                  <a:lnTo>
                    <a:pt x="48336" y="38729"/>
                  </a:lnTo>
                  <a:cubicBezTo>
                    <a:pt x="49537" y="38729"/>
                    <a:pt x="49838" y="38729"/>
                    <a:pt x="49838" y="37228"/>
                  </a:cubicBezTo>
                  <a:lnTo>
                    <a:pt x="49838" y="1801"/>
                  </a:lnTo>
                  <a:cubicBezTo>
                    <a:pt x="49537" y="901"/>
                    <a:pt x="50138" y="300"/>
                    <a:pt x="51039" y="0"/>
                  </a:cubicBezTo>
                  <a:cubicBezTo>
                    <a:pt x="51339" y="0"/>
                    <a:pt x="51339" y="0"/>
                    <a:pt x="51639" y="0"/>
                  </a:cubicBezTo>
                  <a:lnTo>
                    <a:pt x="60045" y="0"/>
                  </a:lnTo>
                  <a:cubicBezTo>
                    <a:pt x="61246" y="0"/>
                    <a:pt x="61546" y="0"/>
                    <a:pt x="61546" y="1801"/>
                  </a:cubicBezTo>
                  <a:lnTo>
                    <a:pt x="61546" y="118589"/>
                  </a:lnTo>
                  <a:cubicBezTo>
                    <a:pt x="61546" y="119790"/>
                    <a:pt x="61546" y="120691"/>
                    <a:pt x="60045" y="120391"/>
                  </a:cubicBezTo>
                  <a:moveTo>
                    <a:pt x="49838" y="65449"/>
                  </a:moveTo>
                  <a:cubicBezTo>
                    <a:pt x="50138" y="60346"/>
                    <a:pt x="48036" y="55242"/>
                    <a:pt x="44133" y="51639"/>
                  </a:cubicBezTo>
                  <a:cubicBezTo>
                    <a:pt x="36628" y="43833"/>
                    <a:pt x="24619" y="44133"/>
                    <a:pt x="17113" y="51639"/>
                  </a:cubicBezTo>
                  <a:cubicBezTo>
                    <a:pt x="13510" y="55242"/>
                    <a:pt x="11409" y="60346"/>
                    <a:pt x="11409" y="65449"/>
                  </a:cubicBezTo>
                  <a:lnTo>
                    <a:pt x="11409" y="91269"/>
                  </a:lnTo>
                  <a:cubicBezTo>
                    <a:pt x="11409" y="96673"/>
                    <a:pt x="13210" y="101777"/>
                    <a:pt x="16813" y="105379"/>
                  </a:cubicBezTo>
                  <a:cubicBezTo>
                    <a:pt x="20415" y="109282"/>
                    <a:pt x="25219" y="111084"/>
                    <a:pt x="30623" y="111084"/>
                  </a:cubicBezTo>
                  <a:cubicBezTo>
                    <a:pt x="35727" y="111084"/>
                    <a:pt x="40531" y="108982"/>
                    <a:pt x="44133" y="105379"/>
                  </a:cubicBezTo>
                  <a:cubicBezTo>
                    <a:pt x="47736" y="101777"/>
                    <a:pt x="49838" y="96673"/>
                    <a:pt x="49838" y="91269"/>
                  </a:cubicBezTo>
                  <a:lnTo>
                    <a:pt x="49838" y="65449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2" name="Forme libre : forme 238"/>
            <p:cNvSpPr/>
            <p:nvPr/>
          </p:nvSpPr>
          <p:spPr bwMode="auto">
            <a:xfrm>
              <a:off x="6570319" y="4403924"/>
              <a:ext cx="57043" cy="93070"/>
            </a:xfrm>
            <a:custGeom>
              <a:avLst/>
              <a:gdLst>
                <a:gd name="connsiteX0" fmla="*/ 56762 w 57043"/>
                <a:gd name="connsiteY0" fmla="*/ 52728 h 93070"/>
                <a:gd name="connsiteX1" fmla="*/ 12929 w 57043"/>
                <a:gd name="connsiteY1" fmla="*/ 52728 h 93070"/>
                <a:gd name="connsiteX2" fmla="*/ 11127 w 57043"/>
                <a:gd name="connsiteY2" fmla="*/ 54229 h 93070"/>
                <a:gd name="connsiteX3" fmla="*/ 11127 w 57043"/>
                <a:gd name="connsiteY3" fmla="*/ 54529 h 93070"/>
                <a:gd name="connsiteX4" fmla="*/ 11127 w 57043"/>
                <a:gd name="connsiteY4" fmla="*/ 59933 h 93070"/>
                <a:gd name="connsiteX5" fmla="*/ 16832 w 57043"/>
                <a:gd name="connsiteY5" fmla="*/ 74644 h 93070"/>
                <a:gd name="connsiteX6" fmla="*/ 30642 w 57043"/>
                <a:gd name="connsiteY6" fmla="*/ 80949 h 93070"/>
                <a:gd name="connsiteX7" fmla="*/ 48956 w 57043"/>
                <a:gd name="connsiteY7" fmla="*/ 74644 h 93070"/>
                <a:gd name="connsiteX8" fmla="*/ 51057 w 57043"/>
                <a:gd name="connsiteY8" fmla="*/ 74644 h 93070"/>
                <a:gd name="connsiteX9" fmla="*/ 51057 w 57043"/>
                <a:gd name="connsiteY9" fmla="*/ 74644 h 93070"/>
                <a:gd name="connsiteX10" fmla="*/ 55861 w 57043"/>
                <a:gd name="connsiteY10" fmla="*/ 82150 h 93070"/>
                <a:gd name="connsiteX11" fmla="*/ 56161 w 57043"/>
                <a:gd name="connsiteY11" fmla="*/ 84552 h 93070"/>
                <a:gd name="connsiteX12" fmla="*/ 55861 w 57043"/>
                <a:gd name="connsiteY12" fmla="*/ 84852 h 93070"/>
                <a:gd name="connsiteX13" fmla="*/ 30942 w 57043"/>
                <a:gd name="connsiteY13" fmla="*/ 93558 h 93070"/>
                <a:gd name="connsiteX14" fmla="*/ 9026 w 57043"/>
                <a:gd name="connsiteY14" fmla="*/ 83651 h 93070"/>
                <a:gd name="connsiteX15" fmla="*/ 19 w 57043"/>
                <a:gd name="connsiteY15" fmla="*/ 59633 h 93070"/>
                <a:gd name="connsiteX16" fmla="*/ 19 w 57043"/>
                <a:gd name="connsiteY16" fmla="*/ 32012 h 93070"/>
                <a:gd name="connsiteX17" fmla="*/ 8725 w 57043"/>
                <a:gd name="connsiteY17" fmla="*/ 9195 h 93070"/>
                <a:gd name="connsiteX18" fmla="*/ 50457 w 57043"/>
                <a:gd name="connsiteY18" fmla="*/ 9495 h 93070"/>
                <a:gd name="connsiteX19" fmla="*/ 58863 w 57043"/>
                <a:gd name="connsiteY19" fmla="*/ 32012 h 93070"/>
                <a:gd name="connsiteX20" fmla="*/ 58863 w 57043"/>
                <a:gd name="connsiteY20" fmla="*/ 50626 h 93070"/>
                <a:gd name="connsiteX21" fmla="*/ 56762 w 57043"/>
                <a:gd name="connsiteY21" fmla="*/ 52728 h 93070"/>
                <a:gd name="connsiteX22" fmla="*/ 46854 w 57043"/>
                <a:gd name="connsiteY22" fmla="*/ 32312 h 93070"/>
                <a:gd name="connsiteX23" fmla="*/ 41750 w 57043"/>
                <a:gd name="connsiteY23" fmla="*/ 18802 h 93070"/>
                <a:gd name="connsiteX24" fmla="*/ 29141 w 57043"/>
                <a:gd name="connsiteY24" fmla="*/ 13398 h 93070"/>
                <a:gd name="connsiteX25" fmla="*/ 16531 w 57043"/>
                <a:gd name="connsiteY25" fmla="*/ 18802 h 93070"/>
                <a:gd name="connsiteX26" fmla="*/ 11127 w 57043"/>
                <a:gd name="connsiteY26" fmla="*/ 32312 h 93070"/>
                <a:gd name="connsiteX27" fmla="*/ 11127 w 57043"/>
                <a:gd name="connsiteY27" fmla="*/ 38017 h 93070"/>
                <a:gd name="connsiteX28" fmla="*/ 12328 w 57043"/>
                <a:gd name="connsiteY28" fmla="*/ 40118 h 93070"/>
                <a:gd name="connsiteX29" fmla="*/ 12628 w 57043"/>
                <a:gd name="connsiteY29" fmla="*/ 40118 h 93070"/>
                <a:gd name="connsiteX30" fmla="*/ 44452 w 57043"/>
                <a:gd name="connsiteY30" fmla="*/ 40118 h 93070"/>
                <a:gd name="connsiteX31" fmla="*/ 45954 w 57043"/>
                <a:gd name="connsiteY31" fmla="*/ 38017 h 93070"/>
                <a:gd name="connsiteX32" fmla="*/ 46854 w 57043"/>
                <a:gd name="connsiteY32" fmla="*/ 32312 h 9307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</a:cxnLst>
              <a:rect l="l" t="t" r="r" b="b"/>
              <a:pathLst>
                <a:path w="57043" h="93070" extrusionOk="0">
                  <a:moveTo>
                    <a:pt x="56762" y="52728"/>
                  </a:moveTo>
                  <a:lnTo>
                    <a:pt x="12929" y="52728"/>
                  </a:lnTo>
                  <a:cubicBezTo>
                    <a:pt x="12028" y="52728"/>
                    <a:pt x="11127" y="53328"/>
                    <a:pt x="11127" y="54229"/>
                  </a:cubicBezTo>
                  <a:cubicBezTo>
                    <a:pt x="11127" y="54229"/>
                    <a:pt x="11127" y="54529"/>
                    <a:pt x="11127" y="54529"/>
                  </a:cubicBezTo>
                  <a:lnTo>
                    <a:pt x="11127" y="59933"/>
                  </a:lnTo>
                  <a:cubicBezTo>
                    <a:pt x="11127" y="65637"/>
                    <a:pt x="13229" y="70741"/>
                    <a:pt x="16832" y="74644"/>
                  </a:cubicBezTo>
                  <a:cubicBezTo>
                    <a:pt x="20434" y="78547"/>
                    <a:pt x="25238" y="80949"/>
                    <a:pt x="30642" y="80949"/>
                  </a:cubicBezTo>
                  <a:cubicBezTo>
                    <a:pt x="37247" y="80949"/>
                    <a:pt x="43552" y="78847"/>
                    <a:pt x="48956" y="74644"/>
                  </a:cubicBezTo>
                  <a:cubicBezTo>
                    <a:pt x="49556" y="74044"/>
                    <a:pt x="50457" y="74044"/>
                    <a:pt x="51057" y="74644"/>
                  </a:cubicBezTo>
                  <a:cubicBezTo>
                    <a:pt x="51057" y="74644"/>
                    <a:pt x="51057" y="74644"/>
                    <a:pt x="51057" y="74644"/>
                  </a:cubicBezTo>
                  <a:lnTo>
                    <a:pt x="55861" y="82150"/>
                  </a:lnTo>
                  <a:cubicBezTo>
                    <a:pt x="56461" y="82750"/>
                    <a:pt x="56762" y="83651"/>
                    <a:pt x="56161" y="84552"/>
                  </a:cubicBezTo>
                  <a:cubicBezTo>
                    <a:pt x="56161" y="84552"/>
                    <a:pt x="55861" y="84852"/>
                    <a:pt x="55861" y="84852"/>
                  </a:cubicBezTo>
                  <a:cubicBezTo>
                    <a:pt x="48656" y="90556"/>
                    <a:pt x="39949" y="93558"/>
                    <a:pt x="30942" y="93558"/>
                  </a:cubicBezTo>
                  <a:cubicBezTo>
                    <a:pt x="22836" y="93558"/>
                    <a:pt x="14730" y="89956"/>
                    <a:pt x="9026" y="83651"/>
                  </a:cubicBezTo>
                  <a:cubicBezTo>
                    <a:pt x="3021" y="77346"/>
                    <a:pt x="-281" y="68640"/>
                    <a:pt x="19" y="59633"/>
                  </a:cubicBezTo>
                  <a:lnTo>
                    <a:pt x="19" y="32012"/>
                  </a:lnTo>
                  <a:cubicBezTo>
                    <a:pt x="19" y="23606"/>
                    <a:pt x="3021" y="15199"/>
                    <a:pt x="8725" y="9195"/>
                  </a:cubicBezTo>
                  <a:cubicBezTo>
                    <a:pt x="20434" y="-3115"/>
                    <a:pt x="39048" y="-3115"/>
                    <a:pt x="50457" y="9495"/>
                  </a:cubicBezTo>
                  <a:cubicBezTo>
                    <a:pt x="55861" y="15500"/>
                    <a:pt x="58863" y="23606"/>
                    <a:pt x="58863" y="32012"/>
                  </a:cubicBezTo>
                  <a:lnTo>
                    <a:pt x="58863" y="50626"/>
                  </a:lnTo>
                  <a:cubicBezTo>
                    <a:pt x="58863" y="52127"/>
                    <a:pt x="58863" y="52728"/>
                    <a:pt x="56762" y="52728"/>
                  </a:cubicBezTo>
                  <a:moveTo>
                    <a:pt x="46854" y="32312"/>
                  </a:moveTo>
                  <a:cubicBezTo>
                    <a:pt x="46854" y="27208"/>
                    <a:pt x="45053" y="22405"/>
                    <a:pt x="41750" y="18802"/>
                  </a:cubicBezTo>
                  <a:cubicBezTo>
                    <a:pt x="38448" y="15199"/>
                    <a:pt x="33944" y="13098"/>
                    <a:pt x="29141" y="13398"/>
                  </a:cubicBezTo>
                  <a:cubicBezTo>
                    <a:pt x="24337" y="13098"/>
                    <a:pt x="19834" y="15199"/>
                    <a:pt x="16531" y="18802"/>
                  </a:cubicBezTo>
                  <a:cubicBezTo>
                    <a:pt x="12929" y="22405"/>
                    <a:pt x="11127" y="27208"/>
                    <a:pt x="11127" y="32312"/>
                  </a:cubicBezTo>
                  <a:lnTo>
                    <a:pt x="11127" y="38017"/>
                  </a:lnTo>
                  <a:cubicBezTo>
                    <a:pt x="11127" y="38917"/>
                    <a:pt x="11728" y="39818"/>
                    <a:pt x="12328" y="40118"/>
                  </a:cubicBezTo>
                  <a:cubicBezTo>
                    <a:pt x="12328" y="40118"/>
                    <a:pt x="12628" y="40118"/>
                    <a:pt x="12628" y="40118"/>
                  </a:cubicBezTo>
                  <a:lnTo>
                    <a:pt x="44452" y="40118"/>
                  </a:lnTo>
                  <a:cubicBezTo>
                    <a:pt x="45653" y="40118"/>
                    <a:pt x="45954" y="39217"/>
                    <a:pt x="45954" y="38017"/>
                  </a:cubicBezTo>
                  <a:lnTo>
                    <a:pt x="46854" y="32312"/>
                  </a:lnTo>
                  <a:close/>
                </a:path>
              </a:pathLst>
            </a:custGeom>
            <a:solidFill>
              <a:srgbClr val="391C10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  <p:sp>
          <p:nvSpPr>
            <p:cNvPr id="53" name="Forme libre : forme 239"/>
            <p:cNvSpPr/>
            <p:nvPr/>
          </p:nvSpPr>
          <p:spPr bwMode="auto">
            <a:xfrm>
              <a:off x="6495581" y="4006913"/>
              <a:ext cx="66050" cy="144109"/>
            </a:xfrm>
            <a:custGeom>
              <a:avLst/>
              <a:gdLst>
                <a:gd name="connsiteX0" fmla="*/ 68151 w 66049"/>
                <a:gd name="connsiteY0" fmla="*/ 0 h 144108"/>
                <a:gd name="connsiteX1" fmla="*/ 68151 w 66049"/>
                <a:gd name="connsiteY1" fmla="*/ 144409 h 144108"/>
                <a:gd name="connsiteX2" fmla="*/ 28522 w 66049"/>
                <a:gd name="connsiteY2" fmla="*/ 106280 h 144108"/>
                <a:gd name="connsiteX3" fmla="*/ 28522 w 66049"/>
                <a:gd name="connsiteY3" fmla="*/ 10808 h 144108"/>
                <a:gd name="connsiteX4" fmla="*/ 0 w 66049"/>
                <a:gd name="connsiteY4" fmla="*/ 10808 h 144108"/>
                <a:gd name="connsiteX5" fmla="*/ 0 w 66049"/>
                <a:gd name="connsiteY5" fmla="*/ 1501 h 144108"/>
                <a:gd name="connsiteX6" fmla="*/ 68151 w 66049"/>
                <a:gd name="connsiteY6" fmla="*/ 0 h 1441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6049" h="144108" extrusionOk="0">
                  <a:moveTo>
                    <a:pt x="68151" y="0"/>
                  </a:moveTo>
                  <a:lnTo>
                    <a:pt x="68151" y="144409"/>
                  </a:lnTo>
                  <a:lnTo>
                    <a:pt x="28522" y="106280"/>
                  </a:lnTo>
                  <a:lnTo>
                    <a:pt x="28522" y="10808"/>
                  </a:lnTo>
                  <a:lnTo>
                    <a:pt x="0" y="10808"/>
                  </a:lnTo>
                  <a:lnTo>
                    <a:pt x="0" y="1501"/>
                  </a:lnTo>
                  <a:cubicBezTo>
                    <a:pt x="21616" y="2402"/>
                    <a:pt x="44133" y="600"/>
                    <a:pt x="68151" y="0"/>
                  </a:cubicBezTo>
                  <a:close/>
                </a:path>
              </a:pathLst>
            </a:custGeom>
            <a:solidFill>
              <a:srgbClr val="009FE3"/>
            </a:solidFill>
            <a:ln w="29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>
                <a:defRPr/>
              </a:pPr>
              <a:endParaRPr lang="fr-FR"/>
            </a:p>
          </p:txBody>
        </p:sp>
      </p:grpSp>
      <p:sp>
        <p:nvSpPr>
          <p:cNvPr id="54" name="Rectangle 123">
            <a:hlinkClick r:id="rId2"/>
          </p:cNvPr>
          <p:cNvSpPr/>
          <p:nvPr userDrawn="1"/>
        </p:nvSpPr>
        <p:spPr bwMode="auto">
          <a:xfrm>
            <a:off x="329459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@univbordeaux</a:t>
            </a:r>
          </a:p>
        </p:txBody>
      </p:sp>
      <p:pic>
        <p:nvPicPr>
          <p:cNvPr id="55" name="Graphique 124">
            <a:hlinkClick r:id="rId2"/>
          </p:cNvPr>
          <p:cNvPicPr>
            <a:picLocks noChangeAspect="1"/>
          </p:cNvPicPr>
          <p:nvPr userDrawn="1"/>
        </p:nvPicPr>
        <p:blipFill>
          <a:blip r:embed="rId3"/>
          <a:stretch/>
        </p:blipFill>
        <p:spPr bwMode="auto">
          <a:xfrm>
            <a:off x="3569202" y="702273"/>
            <a:ext cx="360000" cy="360000"/>
          </a:xfrm>
          <a:prstGeom prst="rect">
            <a:avLst/>
          </a:prstGeom>
        </p:spPr>
      </p:pic>
      <p:pic>
        <p:nvPicPr>
          <p:cNvPr id="56" name="Graphique 125">
            <a:hlinkClick r:id="rId4"/>
          </p:cNvPr>
          <p:cNvPicPr>
            <a:picLocks noChangeAspect="1"/>
          </p:cNvPicPr>
          <p:nvPr userDrawn="1"/>
        </p:nvPicPr>
        <p:blipFill>
          <a:blip r:embed="rId5"/>
          <a:stretch/>
        </p:blipFill>
        <p:spPr bwMode="auto">
          <a:xfrm>
            <a:off x="6894971" y="702273"/>
            <a:ext cx="360000" cy="360000"/>
          </a:xfrm>
          <a:prstGeom prst="rect">
            <a:avLst/>
          </a:prstGeom>
        </p:spPr>
      </p:pic>
      <p:sp>
        <p:nvSpPr>
          <p:cNvPr id="57" name="Rectangle 126">
            <a:hlinkClick r:id="rId4"/>
          </p:cNvPr>
          <p:cNvSpPr/>
          <p:nvPr userDrawn="1"/>
        </p:nvSpPr>
        <p:spPr bwMode="auto">
          <a:xfrm>
            <a:off x="6620360" y="1121624"/>
            <a:ext cx="909223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@univbordeaux</a:t>
            </a:r>
          </a:p>
        </p:txBody>
      </p:sp>
      <p:sp>
        <p:nvSpPr>
          <p:cNvPr id="58" name="Rectangle 127">
            <a:hlinkClick r:id="rId6"/>
          </p:cNvPr>
          <p:cNvSpPr/>
          <p:nvPr userDrawn="1"/>
        </p:nvSpPr>
        <p:spPr bwMode="auto">
          <a:xfrm>
            <a:off x="2277866" y="2154670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@universitedebordeaux</a:t>
            </a:r>
          </a:p>
        </p:txBody>
      </p:sp>
      <p:pic>
        <p:nvPicPr>
          <p:cNvPr id="59" name="Graphique 128">
            <a:hlinkClick r:id="rId6"/>
          </p:cNvPr>
          <p:cNvPicPr>
            <a:picLocks noChangeAspect="1"/>
          </p:cNvPicPr>
          <p:nvPr userDrawn="1"/>
        </p:nvPicPr>
        <p:blipFill>
          <a:blip r:embed="rId7"/>
          <a:stretch/>
        </p:blipFill>
        <p:spPr bwMode="auto">
          <a:xfrm>
            <a:off x="2736022" y="1735318"/>
            <a:ext cx="360000" cy="360000"/>
          </a:xfrm>
          <a:prstGeom prst="rect">
            <a:avLst/>
          </a:prstGeom>
        </p:spPr>
      </p:pic>
      <p:pic>
        <p:nvPicPr>
          <p:cNvPr id="60" name="Graphique 129">
            <a:hlinkClick r:id="rId8"/>
          </p:cNvPr>
          <p:cNvPicPr>
            <a:picLocks noChangeAspect="1"/>
          </p:cNvPicPr>
          <p:nvPr userDrawn="1"/>
        </p:nvPicPr>
        <p:blipFill>
          <a:blip r:embed="rId9"/>
          <a:stretch/>
        </p:blipFill>
        <p:spPr bwMode="auto">
          <a:xfrm>
            <a:off x="5232820" y="702273"/>
            <a:ext cx="360000" cy="360000"/>
          </a:xfrm>
          <a:prstGeom prst="rect">
            <a:avLst/>
          </a:prstGeom>
        </p:spPr>
      </p:pic>
      <p:pic>
        <p:nvPicPr>
          <p:cNvPr id="61" name="Graphique 130">
            <a:hlinkClick r:id="rId10"/>
          </p:cNvPr>
          <p:cNvPicPr>
            <a:picLocks noChangeAspect="1"/>
          </p:cNvPicPr>
          <p:nvPr userDrawn="1"/>
        </p:nvPicPr>
        <p:blipFill>
          <a:blip r:embed="rId11"/>
          <a:stretch/>
        </p:blipFill>
        <p:spPr bwMode="auto">
          <a:xfrm>
            <a:off x="1904363" y="702273"/>
            <a:ext cx="360000" cy="360000"/>
          </a:xfrm>
          <a:prstGeom prst="rect">
            <a:avLst/>
          </a:prstGeom>
        </p:spPr>
      </p:pic>
      <p:sp>
        <p:nvSpPr>
          <p:cNvPr id="62" name="Rectangle 131">
            <a:hlinkClick r:id="rId10"/>
          </p:cNvPr>
          <p:cNvSpPr/>
          <p:nvPr userDrawn="1"/>
        </p:nvSpPr>
        <p:spPr bwMode="auto">
          <a:xfrm>
            <a:off x="1560019" y="1121624"/>
            <a:ext cx="1048685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www.u-bordeaux.fr</a:t>
            </a:r>
            <a:endParaRPr/>
          </a:p>
        </p:txBody>
      </p:sp>
      <p:pic>
        <p:nvPicPr>
          <p:cNvPr id="63" name="Graphique 132">
            <a:hlinkClick r:id="rId12"/>
          </p:cNvPr>
          <p:cNvPicPr>
            <a:picLocks noChangeAspect="1"/>
          </p:cNvPicPr>
          <p:nvPr userDrawn="1"/>
        </p:nvPicPr>
        <p:blipFill>
          <a:blip r:embed="rId13"/>
          <a:stretch/>
        </p:blipFill>
        <p:spPr bwMode="auto">
          <a:xfrm>
            <a:off x="6060942" y="1735318"/>
            <a:ext cx="360000" cy="360000"/>
          </a:xfrm>
          <a:prstGeom prst="rect">
            <a:avLst/>
          </a:prstGeom>
        </p:spPr>
      </p:pic>
      <p:pic>
        <p:nvPicPr>
          <p:cNvPr id="64" name="Graphique 133"/>
          <p:cNvPicPr>
            <a:picLocks noChangeAspect="1"/>
          </p:cNvPicPr>
          <p:nvPr userDrawn="1"/>
        </p:nvPicPr>
        <p:blipFill>
          <a:blip r:embed="rId14"/>
          <a:stretch/>
        </p:blipFill>
        <p:spPr bwMode="auto">
          <a:xfrm>
            <a:off x="4400221" y="1735318"/>
            <a:ext cx="360000" cy="360000"/>
          </a:xfrm>
          <a:prstGeom prst="rect">
            <a:avLst/>
          </a:prstGeom>
        </p:spPr>
      </p:pic>
      <p:sp>
        <p:nvSpPr>
          <p:cNvPr id="65" name="Rectangle 134"/>
          <p:cNvSpPr/>
          <p:nvPr userDrawn="1"/>
        </p:nvSpPr>
        <p:spPr bwMode="auto">
          <a:xfrm>
            <a:off x="4029281" y="2154670"/>
            <a:ext cx="1088760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Appli mobile U&amp;me</a:t>
            </a:r>
          </a:p>
        </p:txBody>
      </p:sp>
      <p:sp>
        <p:nvSpPr>
          <p:cNvPr id="66" name="Rectangle 135"/>
          <p:cNvSpPr/>
          <p:nvPr userDrawn="1"/>
        </p:nvSpPr>
        <p:spPr bwMode="auto">
          <a:xfrm>
            <a:off x="5780491" y="2154670"/>
            <a:ext cx="909224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@univbordeaux</a:t>
            </a:r>
          </a:p>
        </p:txBody>
      </p:sp>
      <p:sp>
        <p:nvSpPr>
          <p:cNvPr id="67" name="Rectangle 136">
            <a:hlinkClick r:id="rId8"/>
          </p:cNvPr>
          <p:cNvSpPr/>
          <p:nvPr userDrawn="1"/>
        </p:nvSpPr>
        <p:spPr bwMode="auto">
          <a:xfrm>
            <a:off x="4774665" y="1121624"/>
            <a:ext cx="127631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fr-FR" sz="800">
                <a:solidFill>
                  <a:schemeClr val="tx1"/>
                </a:solidFill>
              </a:rPr>
              <a:t>@universitedebordeaux</a:t>
            </a:r>
          </a:p>
        </p:txBody>
      </p:sp>
      <p:sp>
        <p:nvSpPr>
          <p:cNvPr id="68" name="Espace réservé du texte 14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614417" y="2973427"/>
            <a:ext cx="5915166" cy="313932"/>
          </a:xfrm>
          <a:prstGeom prst="rect">
            <a:avLst/>
          </a:prstGeom>
        </p:spPr>
        <p:txBody>
          <a:bodyPr wrap="square" anchor="b">
            <a:spAutoFit/>
          </a:bodyPr>
          <a:lstStyle>
            <a:lvl1pPr marL="0" indent="0" algn="ctr" defTabSz="457200">
              <a:buNone/>
              <a:defRPr lang="fr-FR" sz="1600" b="1">
                <a:solidFill>
                  <a:schemeClr val="tx1"/>
                </a:solidFill>
              </a:defRPr>
            </a:lvl1pPr>
          </a:lstStyle>
          <a:p>
            <a:pPr marL="0" lvl="0" algn="ctr" defTabSz="457200">
              <a:defRPr/>
            </a:pPr>
            <a:r>
              <a:rPr lang="fr-FR"/>
              <a:t>Message / remerciement</a:t>
            </a:r>
            <a:endParaRPr/>
          </a:p>
        </p:txBody>
      </p:sp>
      <p:sp>
        <p:nvSpPr>
          <p:cNvPr id="69" name="Espace réservé du texte 143"/>
          <p:cNvSpPr>
            <a:spLocks noGrp="1"/>
          </p:cNvSpPr>
          <p:nvPr>
            <p:ph type="body" sz="quarter" idx="13"/>
          </p:nvPr>
        </p:nvSpPr>
        <p:spPr bwMode="auto">
          <a:xfrm>
            <a:off x="445689" y="1"/>
            <a:ext cx="457523" cy="2017735"/>
          </a:xfrm>
          <a:custGeom>
            <a:avLst/>
            <a:gdLst>
              <a:gd name="connsiteX0" fmla="*/ 0 w 457523"/>
              <a:gd name="connsiteY0" fmla="*/ 0 h 2017735"/>
              <a:gd name="connsiteX1" fmla="*/ 275802 w 457523"/>
              <a:gd name="connsiteY1" fmla="*/ 0 h 2017735"/>
              <a:gd name="connsiteX2" fmla="*/ 457523 w 457523"/>
              <a:gd name="connsiteY2" fmla="*/ 0 h 2017735"/>
              <a:gd name="connsiteX3" fmla="*/ 179667 w 457523"/>
              <a:gd name="connsiteY3" fmla="*/ 2017735 h 201773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57523" h="2017735" extrusionOk="0">
                <a:moveTo>
                  <a:pt x="0" y="0"/>
                </a:moveTo>
                <a:lnTo>
                  <a:pt x="275802" y="0"/>
                </a:lnTo>
                <a:lnTo>
                  <a:pt x="457523" y="0"/>
                </a:lnTo>
                <a:lnTo>
                  <a:pt x="179667" y="2017735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grpSp>
        <p:nvGrpSpPr>
          <p:cNvPr id="70" name="Groupe 266"/>
          <p:cNvGrpSpPr/>
          <p:nvPr userDrawn="1"/>
        </p:nvGrpSpPr>
        <p:grpSpPr bwMode="auto">
          <a:xfrm flipV="1">
            <a:off x="-91484" y="12467"/>
            <a:ext cx="1008300" cy="5190499"/>
            <a:chOff x="-91484" y="-57105"/>
            <a:chExt cx="1008300" cy="5190499"/>
          </a:xfrm>
          <a:solidFill>
            <a:schemeClr val="bg2">
              <a:alpha val="10000"/>
            </a:schemeClr>
          </a:solidFill>
        </p:grpSpPr>
        <p:sp>
          <p:nvSpPr>
            <p:cNvPr id="71" name="Forme libre : forme 267"/>
            <p:cNvSpPr/>
            <p:nvPr/>
          </p:nvSpPr>
          <p:spPr bwMode="auto">
            <a:xfrm rot="8716294">
              <a:off x="617786" y="1780350"/>
              <a:ext cx="152726" cy="195873"/>
            </a:xfrm>
            <a:custGeom>
              <a:avLst/>
              <a:gdLst>
                <a:gd name="connsiteX0" fmla="*/ 39589 w 152726"/>
                <a:gd name="connsiteY0" fmla="*/ 195873 h 195873"/>
                <a:gd name="connsiteX1" fmla="*/ 0 w 152726"/>
                <a:gd name="connsiteY1" fmla="*/ 122219 h 195873"/>
                <a:gd name="connsiteX2" fmla="*/ 101089 w 152726"/>
                <a:gd name="connsiteY2" fmla="*/ 0 h 195873"/>
                <a:gd name="connsiteX3" fmla="*/ 152726 w 152726"/>
                <a:gd name="connsiteY3" fmla="*/ 0 h 195873"/>
                <a:gd name="connsiteX4" fmla="*/ 152726 w 152726"/>
                <a:gd name="connsiteY4" fmla="*/ 55323 h 195873"/>
                <a:gd name="connsiteX5" fmla="*/ 87934 w 152726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2726" h="195873" extrusionOk="0">
                  <a:moveTo>
                    <a:pt x="39589" y="195873"/>
                  </a:moveTo>
                  <a:lnTo>
                    <a:pt x="0" y="122219"/>
                  </a:lnTo>
                  <a:lnTo>
                    <a:pt x="101089" y="0"/>
                  </a:lnTo>
                  <a:lnTo>
                    <a:pt x="152726" y="0"/>
                  </a:lnTo>
                  <a:lnTo>
                    <a:pt x="152726" y="55323"/>
                  </a:lnTo>
                  <a:lnTo>
                    <a:pt x="87934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268"/>
            <p:cNvSpPr/>
            <p:nvPr/>
          </p:nvSpPr>
          <p:spPr bwMode="auto">
            <a:xfrm rot="8716294">
              <a:off x="534441" y="1654353"/>
              <a:ext cx="262864" cy="103234"/>
            </a:xfrm>
            <a:custGeom>
              <a:avLst/>
              <a:gdLst>
                <a:gd name="connsiteX0" fmla="*/ 0 w 262864"/>
                <a:gd name="connsiteY0" fmla="*/ 75341 h 103234"/>
                <a:gd name="connsiteX1" fmla="*/ 62316 w 262864"/>
                <a:gd name="connsiteY1" fmla="*/ 0 h 103234"/>
                <a:gd name="connsiteX2" fmla="*/ 65768 w 262864"/>
                <a:gd name="connsiteY2" fmla="*/ 14220 h 103234"/>
                <a:gd name="connsiteX3" fmla="*/ 136369 w 262864"/>
                <a:gd name="connsiteY3" fmla="*/ 53051 h 103234"/>
                <a:gd name="connsiteX4" fmla="*/ 189321 w 262864"/>
                <a:gd name="connsiteY4" fmla="*/ 43637 h 103234"/>
                <a:gd name="connsiteX5" fmla="*/ 261688 w 262864"/>
                <a:gd name="connsiteY5" fmla="*/ 14220 h 103234"/>
                <a:gd name="connsiteX6" fmla="*/ 262864 w 262864"/>
                <a:gd name="connsiteY6" fmla="*/ 21868 h 103234"/>
                <a:gd name="connsiteX7" fmla="*/ 262864 w 262864"/>
                <a:gd name="connsiteY7" fmla="*/ 27752 h 103234"/>
                <a:gd name="connsiteX8" fmla="*/ 69887 w 262864"/>
                <a:gd name="connsiteY8" fmla="*/ 103060 h 103234"/>
                <a:gd name="connsiteX9" fmla="*/ 30615 w 262864"/>
                <a:gd name="connsiteY9" fmla="*/ 96294 h 1032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62864" h="103234" extrusionOk="0">
                  <a:moveTo>
                    <a:pt x="0" y="75341"/>
                  </a:moveTo>
                  <a:lnTo>
                    <a:pt x="62316" y="0"/>
                  </a:lnTo>
                  <a:lnTo>
                    <a:pt x="65768" y="14220"/>
                  </a:lnTo>
                  <a:cubicBezTo>
                    <a:pt x="75182" y="40107"/>
                    <a:pt x="99304" y="53051"/>
                    <a:pt x="136369" y="53051"/>
                  </a:cubicBezTo>
                  <a:cubicBezTo>
                    <a:pt x="154609" y="52462"/>
                    <a:pt x="172259" y="48932"/>
                    <a:pt x="189321" y="43637"/>
                  </a:cubicBezTo>
                  <a:cubicBezTo>
                    <a:pt x="214031" y="35988"/>
                    <a:pt x="238154" y="25987"/>
                    <a:pt x="261688" y="14220"/>
                  </a:cubicBezTo>
                  <a:cubicBezTo>
                    <a:pt x="262276" y="16573"/>
                    <a:pt x="262864" y="19515"/>
                    <a:pt x="262864" y="21868"/>
                  </a:cubicBezTo>
                  <a:lnTo>
                    <a:pt x="262864" y="27752"/>
                  </a:lnTo>
                  <a:cubicBezTo>
                    <a:pt x="200500" y="81291"/>
                    <a:pt x="118719" y="100119"/>
                    <a:pt x="69887" y="103060"/>
                  </a:cubicBezTo>
                  <a:cubicBezTo>
                    <a:pt x="56355" y="103943"/>
                    <a:pt x="42970" y="101442"/>
                    <a:pt x="30615" y="9629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269"/>
            <p:cNvSpPr/>
            <p:nvPr/>
          </p:nvSpPr>
          <p:spPr bwMode="auto">
            <a:xfrm rot="8716294">
              <a:off x="632719" y="1232432"/>
              <a:ext cx="121558" cy="232388"/>
            </a:xfrm>
            <a:custGeom>
              <a:avLst/>
              <a:gdLst>
                <a:gd name="connsiteX0" fmla="*/ 60499 w 121558"/>
                <a:gd name="connsiteY0" fmla="*/ 232388 h 232388"/>
                <a:gd name="connsiteX1" fmla="*/ 60499 w 121558"/>
                <a:gd name="connsiteY1" fmla="*/ 69717 h 232388"/>
                <a:gd name="connsiteX2" fmla="*/ 60499 w 121558"/>
                <a:gd name="connsiteY2" fmla="*/ 65615 h 232388"/>
                <a:gd name="connsiteX3" fmla="*/ 39995 w 121558"/>
                <a:gd name="connsiteY3" fmla="*/ 50123 h 232388"/>
                <a:gd name="connsiteX4" fmla="*/ 0 w 121558"/>
                <a:gd name="connsiteY4" fmla="*/ 50123 h 232388"/>
                <a:gd name="connsiteX5" fmla="*/ 41457 w 121558"/>
                <a:gd name="connsiteY5" fmla="*/ 0 h 232388"/>
                <a:gd name="connsiteX6" fmla="*/ 64601 w 121558"/>
                <a:gd name="connsiteY6" fmla="*/ 0 h 232388"/>
                <a:gd name="connsiteX7" fmla="*/ 121558 w 121558"/>
                <a:gd name="connsiteY7" fmla="*/ 50123 h 232388"/>
                <a:gd name="connsiteX8" fmla="*/ 121558 w 12155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21558" h="232388" extrusionOk="0">
                  <a:moveTo>
                    <a:pt x="60499" y="232388"/>
                  </a:moveTo>
                  <a:lnTo>
                    <a:pt x="60499" y="69717"/>
                  </a:lnTo>
                  <a:cubicBezTo>
                    <a:pt x="60499" y="68349"/>
                    <a:pt x="60499" y="66983"/>
                    <a:pt x="60499" y="65615"/>
                  </a:cubicBezTo>
                  <a:cubicBezTo>
                    <a:pt x="59133" y="55591"/>
                    <a:pt x="50019" y="48756"/>
                    <a:pt x="39995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64601" y="0"/>
                  </a:lnTo>
                  <a:cubicBezTo>
                    <a:pt x="101509" y="0"/>
                    <a:pt x="121558" y="15948"/>
                    <a:pt x="121558" y="50123"/>
                  </a:cubicBezTo>
                  <a:lnTo>
                    <a:pt x="12155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270"/>
            <p:cNvSpPr/>
            <p:nvPr/>
          </p:nvSpPr>
          <p:spPr bwMode="auto">
            <a:xfrm rot="8716294">
              <a:off x="763454" y="1474783"/>
              <a:ext cx="14143" cy="14319"/>
            </a:xfrm>
            <a:custGeom>
              <a:avLst/>
              <a:gdLst>
                <a:gd name="connsiteX0" fmla="*/ 0 w 14143"/>
                <a:gd name="connsiteY0" fmla="*/ 14319 h 14319"/>
                <a:gd name="connsiteX1" fmla="*/ 11843 w 14143"/>
                <a:gd name="connsiteY1" fmla="*/ 0 h 14319"/>
                <a:gd name="connsiteX2" fmla="*/ 14143 w 14143"/>
                <a:gd name="connsiteY2" fmla="*/ 7563 h 14319"/>
                <a:gd name="connsiteX3" fmla="*/ 14143 w 14143"/>
                <a:gd name="connsiteY3" fmla="*/ 13487 h 143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143" h="14319" extrusionOk="0">
                  <a:moveTo>
                    <a:pt x="0" y="14319"/>
                  </a:moveTo>
                  <a:lnTo>
                    <a:pt x="11843" y="0"/>
                  </a:lnTo>
                  <a:lnTo>
                    <a:pt x="14143" y="7563"/>
                  </a:lnTo>
                  <a:lnTo>
                    <a:pt x="14143" y="1348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271"/>
            <p:cNvSpPr/>
            <p:nvPr/>
          </p:nvSpPr>
          <p:spPr bwMode="auto">
            <a:xfrm rot="8716294">
              <a:off x="672878" y="1171577"/>
              <a:ext cx="183964" cy="137618"/>
            </a:xfrm>
            <a:custGeom>
              <a:avLst/>
              <a:gdLst>
                <a:gd name="connsiteX0" fmla="*/ 0 w 183964"/>
                <a:gd name="connsiteY0" fmla="*/ 137618 h 137618"/>
                <a:gd name="connsiteX1" fmla="*/ 53346 w 183964"/>
                <a:gd name="connsiteY1" fmla="*/ 73121 h 137618"/>
                <a:gd name="connsiteX2" fmla="*/ 101034 w 183964"/>
                <a:gd name="connsiteY2" fmla="*/ 28251 h 137618"/>
                <a:gd name="connsiteX3" fmla="*/ 155713 w 183964"/>
                <a:gd name="connsiteY3" fmla="*/ 0 h 137618"/>
                <a:gd name="connsiteX4" fmla="*/ 183964 w 183964"/>
                <a:gd name="connsiteY4" fmla="*/ 33719 h 137618"/>
                <a:gd name="connsiteX5" fmla="*/ 157536 w 183964"/>
                <a:gd name="connsiteY5" fmla="*/ 69261 h 137618"/>
                <a:gd name="connsiteX6" fmla="*/ 157991 w 183964"/>
                <a:gd name="connsiteY6" fmla="*/ 69261 h 13761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83964" h="137618" extrusionOk="0">
                  <a:moveTo>
                    <a:pt x="0" y="137618"/>
                  </a:moveTo>
                  <a:lnTo>
                    <a:pt x="53346" y="73121"/>
                  </a:lnTo>
                  <a:lnTo>
                    <a:pt x="101034" y="28251"/>
                  </a:lnTo>
                  <a:cubicBezTo>
                    <a:pt x="114703" y="12303"/>
                    <a:pt x="134297" y="2278"/>
                    <a:pt x="155713" y="0"/>
                  </a:cubicBezTo>
                  <a:cubicBezTo>
                    <a:pt x="177585" y="0"/>
                    <a:pt x="183964" y="19138"/>
                    <a:pt x="183964" y="33719"/>
                  </a:cubicBezTo>
                  <a:cubicBezTo>
                    <a:pt x="182597" y="49667"/>
                    <a:pt x="172117" y="62881"/>
                    <a:pt x="157536" y="69261"/>
                  </a:cubicBezTo>
                  <a:lnTo>
                    <a:pt x="157991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272"/>
            <p:cNvSpPr/>
            <p:nvPr/>
          </p:nvSpPr>
          <p:spPr bwMode="auto">
            <a:xfrm rot="8716294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273"/>
            <p:cNvSpPr/>
            <p:nvPr/>
          </p:nvSpPr>
          <p:spPr bwMode="auto">
            <a:xfrm rot="8716294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274"/>
            <p:cNvSpPr/>
            <p:nvPr/>
          </p:nvSpPr>
          <p:spPr bwMode="auto">
            <a:xfrm rot="8716294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275"/>
            <p:cNvSpPr/>
            <p:nvPr/>
          </p:nvSpPr>
          <p:spPr bwMode="auto">
            <a:xfrm rot="8716294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276"/>
            <p:cNvSpPr/>
            <p:nvPr/>
          </p:nvSpPr>
          <p:spPr bwMode="auto">
            <a:xfrm rot="8716294">
              <a:off x="683426" y="869567"/>
              <a:ext cx="156000" cy="195873"/>
            </a:xfrm>
            <a:custGeom>
              <a:avLst/>
              <a:gdLst>
                <a:gd name="connsiteX0" fmla="*/ 42863 w 156000"/>
                <a:gd name="connsiteY0" fmla="*/ 195873 h 195873"/>
                <a:gd name="connsiteX1" fmla="*/ 0 w 156000"/>
                <a:gd name="connsiteY1" fmla="*/ 116129 h 195873"/>
                <a:gd name="connsiteX2" fmla="*/ 5100 w 156000"/>
                <a:gd name="connsiteY2" fmla="*/ 101988 h 195873"/>
                <a:gd name="connsiteX3" fmla="*/ 89456 w 156000"/>
                <a:gd name="connsiteY3" fmla="*/ 0 h 195873"/>
                <a:gd name="connsiteX4" fmla="*/ 156000 w 156000"/>
                <a:gd name="connsiteY4" fmla="*/ 0 h 195873"/>
                <a:gd name="connsiteX5" fmla="*/ 156000 w 156000"/>
                <a:gd name="connsiteY5" fmla="*/ 55323 h 195873"/>
                <a:gd name="connsiteX6" fmla="*/ 91208 w 156000"/>
                <a:gd name="connsiteY6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000" h="195873" extrusionOk="0">
                  <a:moveTo>
                    <a:pt x="42863" y="195873"/>
                  </a:moveTo>
                  <a:lnTo>
                    <a:pt x="0" y="116129"/>
                  </a:lnTo>
                  <a:lnTo>
                    <a:pt x="5100" y="101988"/>
                  </a:lnTo>
                  <a:lnTo>
                    <a:pt x="89456" y="0"/>
                  </a:lnTo>
                  <a:lnTo>
                    <a:pt x="156000" y="0"/>
                  </a:lnTo>
                  <a:lnTo>
                    <a:pt x="156000" y="55323"/>
                  </a:lnTo>
                  <a:lnTo>
                    <a:pt x="91208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277"/>
            <p:cNvSpPr/>
            <p:nvPr/>
          </p:nvSpPr>
          <p:spPr bwMode="auto">
            <a:xfrm rot="8716294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278"/>
            <p:cNvSpPr/>
            <p:nvPr/>
          </p:nvSpPr>
          <p:spPr bwMode="auto">
            <a:xfrm rot="8716294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279"/>
            <p:cNvSpPr/>
            <p:nvPr/>
          </p:nvSpPr>
          <p:spPr bwMode="auto">
            <a:xfrm rot="8716294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280"/>
            <p:cNvSpPr/>
            <p:nvPr/>
          </p:nvSpPr>
          <p:spPr bwMode="auto">
            <a:xfrm rot="8716294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281"/>
            <p:cNvSpPr/>
            <p:nvPr/>
          </p:nvSpPr>
          <p:spPr bwMode="auto">
            <a:xfrm rot="8716294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282"/>
            <p:cNvSpPr/>
            <p:nvPr/>
          </p:nvSpPr>
          <p:spPr bwMode="auto">
            <a:xfrm rot="8716294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283"/>
            <p:cNvSpPr/>
            <p:nvPr/>
          </p:nvSpPr>
          <p:spPr bwMode="auto">
            <a:xfrm rot="8716294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284"/>
            <p:cNvSpPr/>
            <p:nvPr/>
          </p:nvSpPr>
          <p:spPr bwMode="auto">
            <a:xfrm rot="8716294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285"/>
            <p:cNvSpPr/>
            <p:nvPr/>
          </p:nvSpPr>
          <p:spPr bwMode="auto">
            <a:xfrm rot="8716294">
              <a:off x="702015" y="317459"/>
              <a:ext cx="131260" cy="232388"/>
            </a:xfrm>
            <a:custGeom>
              <a:avLst/>
              <a:gdLst>
                <a:gd name="connsiteX0" fmla="*/ 70201 w 131260"/>
                <a:gd name="connsiteY0" fmla="*/ 232388 h 232388"/>
                <a:gd name="connsiteX1" fmla="*/ 70201 w 131260"/>
                <a:gd name="connsiteY1" fmla="*/ 69717 h 232388"/>
                <a:gd name="connsiteX2" fmla="*/ 70201 w 131260"/>
                <a:gd name="connsiteY2" fmla="*/ 65615 h 232388"/>
                <a:gd name="connsiteX3" fmla="*/ 49697 w 131260"/>
                <a:gd name="connsiteY3" fmla="*/ 50123 h 232388"/>
                <a:gd name="connsiteX4" fmla="*/ 0 w 131260"/>
                <a:gd name="connsiteY4" fmla="*/ 50123 h 232388"/>
                <a:gd name="connsiteX5" fmla="*/ 41457 w 131260"/>
                <a:gd name="connsiteY5" fmla="*/ 0 h 232388"/>
                <a:gd name="connsiteX6" fmla="*/ 74303 w 131260"/>
                <a:gd name="connsiteY6" fmla="*/ 0 h 232388"/>
                <a:gd name="connsiteX7" fmla="*/ 131260 w 131260"/>
                <a:gd name="connsiteY7" fmla="*/ 50123 h 232388"/>
                <a:gd name="connsiteX8" fmla="*/ 131260 w 131260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31260" h="232388" extrusionOk="0">
                  <a:moveTo>
                    <a:pt x="70201" y="232388"/>
                  </a:moveTo>
                  <a:lnTo>
                    <a:pt x="70201" y="69717"/>
                  </a:lnTo>
                  <a:cubicBezTo>
                    <a:pt x="70201" y="68349"/>
                    <a:pt x="70201" y="66983"/>
                    <a:pt x="70201" y="65615"/>
                  </a:cubicBezTo>
                  <a:cubicBezTo>
                    <a:pt x="68835" y="55591"/>
                    <a:pt x="59721" y="48756"/>
                    <a:pt x="49697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74303" y="0"/>
                  </a:lnTo>
                  <a:cubicBezTo>
                    <a:pt x="111211" y="0"/>
                    <a:pt x="131260" y="15948"/>
                    <a:pt x="131260" y="50123"/>
                  </a:cubicBezTo>
                  <a:lnTo>
                    <a:pt x="131260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286"/>
            <p:cNvSpPr/>
            <p:nvPr/>
          </p:nvSpPr>
          <p:spPr bwMode="auto">
            <a:xfrm rot="8716294">
              <a:off x="834978" y="558357"/>
              <a:ext cx="24341" cy="23495"/>
            </a:xfrm>
            <a:custGeom>
              <a:avLst/>
              <a:gdLst>
                <a:gd name="connsiteX0" fmla="*/ 0 w 24341"/>
                <a:gd name="connsiteY0" fmla="*/ 23495 h 23495"/>
                <a:gd name="connsiteX1" fmla="*/ 19433 w 24341"/>
                <a:gd name="connsiteY1" fmla="*/ 0 h 23495"/>
                <a:gd name="connsiteX2" fmla="*/ 24341 w 24341"/>
                <a:gd name="connsiteY2" fmla="*/ 16139 h 23495"/>
                <a:gd name="connsiteX3" fmla="*/ 24341 w 24341"/>
                <a:gd name="connsiteY3" fmla="*/ 22063 h 234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341" h="23495" extrusionOk="0">
                  <a:moveTo>
                    <a:pt x="0" y="23495"/>
                  </a:moveTo>
                  <a:lnTo>
                    <a:pt x="19433" y="0"/>
                  </a:lnTo>
                  <a:lnTo>
                    <a:pt x="24341" y="16139"/>
                  </a:lnTo>
                  <a:lnTo>
                    <a:pt x="24341" y="220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287"/>
            <p:cNvSpPr/>
            <p:nvPr/>
          </p:nvSpPr>
          <p:spPr bwMode="auto">
            <a:xfrm rot="8716294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288"/>
            <p:cNvSpPr/>
            <p:nvPr/>
          </p:nvSpPr>
          <p:spPr bwMode="auto">
            <a:xfrm rot="8716294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289"/>
            <p:cNvSpPr/>
            <p:nvPr/>
          </p:nvSpPr>
          <p:spPr bwMode="auto">
            <a:xfrm rot="8716294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290"/>
            <p:cNvSpPr/>
            <p:nvPr/>
          </p:nvSpPr>
          <p:spPr bwMode="auto">
            <a:xfrm rot="8716294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291"/>
            <p:cNvSpPr/>
            <p:nvPr/>
          </p:nvSpPr>
          <p:spPr bwMode="auto">
            <a:xfrm rot="7484128">
              <a:off x="811674" y="658874"/>
              <a:ext cx="31078" cy="46141"/>
            </a:xfrm>
            <a:custGeom>
              <a:avLst/>
              <a:gdLst>
                <a:gd name="connsiteX0" fmla="*/ 15207 w 31078"/>
                <a:gd name="connsiteY0" fmla="*/ 46141 h 46141"/>
                <a:gd name="connsiteX1" fmla="*/ 0 w 31078"/>
                <a:gd name="connsiteY1" fmla="*/ 17849 h 46141"/>
                <a:gd name="connsiteX2" fmla="*/ 31078 w 31078"/>
                <a:gd name="connsiteY2" fmla="*/ 0 h 461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1078" h="46141" extrusionOk="0">
                  <a:moveTo>
                    <a:pt x="15207" y="46141"/>
                  </a:moveTo>
                  <a:lnTo>
                    <a:pt x="0" y="17849"/>
                  </a:lnTo>
                  <a:lnTo>
                    <a:pt x="3107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292"/>
            <p:cNvSpPr/>
            <p:nvPr/>
          </p:nvSpPr>
          <p:spPr bwMode="auto">
            <a:xfrm rot="8716294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293"/>
            <p:cNvSpPr/>
            <p:nvPr/>
          </p:nvSpPr>
          <p:spPr bwMode="auto">
            <a:xfrm rot="8716294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294"/>
            <p:cNvSpPr/>
            <p:nvPr/>
          </p:nvSpPr>
          <p:spPr bwMode="auto">
            <a:xfrm rot="8716294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295"/>
            <p:cNvSpPr/>
            <p:nvPr/>
          </p:nvSpPr>
          <p:spPr bwMode="auto">
            <a:xfrm rot="8716294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296"/>
            <p:cNvSpPr/>
            <p:nvPr/>
          </p:nvSpPr>
          <p:spPr bwMode="auto">
            <a:xfrm rot="8716294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297"/>
            <p:cNvSpPr/>
            <p:nvPr/>
          </p:nvSpPr>
          <p:spPr bwMode="auto">
            <a:xfrm rot="8716294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298"/>
            <p:cNvSpPr/>
            <p:nvPr/>
          </p:nvSpPr>
          <p:spPr bwMode="auto">
            <a:xfrm rot="8716294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299"/>
            <p:cNvSpPr/>
            <p:nvPr/>
          </p:nvSpPr>
          <p:spPr bwMode="auto">
            <a:xfrm rot="7484128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300"/>
            <p:cNvSpPr/>
            <p:nvPr/>
          </p:nvSpPr>
          <p:spPr bwMode="auto">
            <a:xfrm rot="13089394">
              <a:off x="767127" y="-2787"/>
              <a:ext cx="149688" cy="301067"/>
            </a:xfrm>
            <a:custGeom>
              <a:avLst/>
              <a:gdLst>
                <a:gd name="connsiteX0" fmla="*/ 149688 w 149688"/>
                <a:gd name="connsiteY0" fmla="*/ 279622 h 301067"/>
                <a:gd name="connsiteX1" fmla="*/ 122393 w 149688"/>
                <a:gd name="connsiteY1" fmla="*/ 301067 h 301067"/>
                <a:gd name="connsiteX2" fmla="*/ 0 w 149688"/>
                <a:gd name="connsiteY2" fmla="*/ 114672 h 301067"/>
                <a:gd name="connsiteX3" fmla="*/ 0 w 149688"/>
                <a:gd name="connsiteY3" fmla="*/ 38074 h 301067"/>
                <a:gd name="connsiteX4" fmla="*/ 73388 w 149688"/>
                <a:gd name="connsiteY4" fmla="*/ 0 h 301067"/>
                <a:gd name="connsiteX5" fmla="*/ 74492 w 149688"/>
                <a:gd name="connsiteY5" fmla="*/ 153950 h 301067"/>
                <a:gd name="connsiteX6" fmla="*/ 87734 w 149688"/>
                <a:gd name="connsiteY6" fmla="*/ 245547 h 301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9688" h="301067" extrusionOk="0">
                  <a:moveTo>
                    <a:pt x="149688" y="279622"/>
                  </a:moveTo>
                  <a:lnTo>
                    <a:pt x="122393" y="301067"/>
                  </a:lnTo>
                  <a:lnTo>
                    <a:pt x="0" y="114672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301"/>
            <p:cNvSpPr/>
            <p:nvPr/>
          </p:nvSpPr>
          <p:spPr bwMode="auto">
            <a:xfrm rot="8716294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302"/>
            <p:cNvSpPr/>
            <p:nvPr/>
          </p:nvSpPr>
          <p:spPr bwMode="auto">
            <a:xfrm rot="8716294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303"/>
            <p:cNvSpPr/>
            <p:nvPr/>
          </p:nvSpPr>
          <p:spPr bwMode="auto">
            <a:xfrm rot="8716294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304"/>
            <p:cNvSpPr/>
            <p:nvPr/>
          </p:nvSpPr>
          <p:spPr bwMode="auto">
            <a:xfrm rot="8716294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305"/>
            <p:cNvSpPr/>
            <p:nvPr/>
          </p:nvSpPr>
          <p:spPr bwMode="auto">
            <a:xfrm rot="8716294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306"/>
            <p:cNvSpPr/>
            <p:nvPr/>
          </p:nvSpPr>
          <p:spPr bwMode="auto">
            <a:xfrm rot="8716294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307"/>
            <p:cNvSpPr/>
            <p:nvPr/>
          </p:nvSpPr>
          <p:spPr bwMode="auto">
            <a:xfrm rot="8716294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308"/>
            <p:cNvSpPr/>
            <p:nvPr/>
          </p:nvSpPr>
          <p:spPr bwMode="auto">
            <a:xfrm rot="8716294">
              <a:off x="502599" y="2802136"/>
              <a:ext cx="117588" cy="232388"/>
            </a:xfrm>
            <a:custGeom>
              <a:avLst/>
              <a:gdLst>
                <a:gd name="connsiteX0" fmla="*/ 56529 w 117588"/>
                <a:gd name="connsiteY0" fmla="*/ 232388 h 232388"/>
                <a:gd name="connsiteX1" fmla="*/ 56529 w 117588"/>
                <a:gd name="connsiteY1" fmla="*/ 69717 h 232388"/>
                <a:gd name="connsiteX2" fmla="*/ 56529 w 117588"/>
                <a:gd name="connsiteY2" fmla="*/ 65615 h 232388"/>
                <a:gd name="connsiteX3" fmla="*/ 36025 w 117588"/>
                <a:gd name="connsiteY3" fmla="*/ 50123 h 232388"/>
                <a:gd name="connsiteX4" fmla="*/ 0 w 117588"/>
                <a:gd name="connsiteY4" fmla="*/ 50123 h 232388"/>
                <a:gd name="connsiteX5" fmla="*/ 41458 w 117588"/>
                <a:gd name="connsiteY5" fmla="*/ 0 h 232388"/>
                <a:gd name="connsiteX6" fmla="*/ 60630 w 117588"/>
                <a:gd name="connsiteY6" fmla="*/ 0 h 232388"/>
                <a:gd name="connsiteX7" fmla="*/ 117588 w 117588"/>
                <a:gd name="connsiteY7" fmla="*/ 50123 h 232388"/>
                <a:gd name="connsiteX8" fmla="*/ 117588 w 117588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7588" h="232388" extrusionOk="0">
                  <a:moveTo>
                    <a:pt x="56529" y="232388"/>
                  </a:moveTo>
                  <a:lnTo>
                    <a:pt x="56529" y="69717"/>
                  </a:lnTo>
                  <a:cubicBezTo>
                    <a:pt x="56529" y="68349"/>
                    <a:pt x="56529" y="66983"/>
                    <a:pt x="56529" y="65615"/>
                  </a:cubicBezTo>
                  <a:cubicBezTo>
                    <a:pt x="55163" y="55591"/>
                    <a:pt x="46049" y="48756"/>
                    <a:pt x="36025" y="50123"/>
                  </a:cubicBezTo>
                  <a:lnTo>
                    <a:pt x="0" y="50123"/>
                  </a:lnTo>
                  <a:lnTo>
                    <a:pt x="41458" y="0"/>
                  </a:lnTo>
                  <a:lnTo>
                    <a:pt x="60630" y="0"/>
                  </a:lnTo>
                  <a:cubicBezTo>
                    <a:pt x="97539" y="0"/>
                    <a:pt x="117588" y="15948"/>
                    <a:pt x="117588" y="50123"/>
                  </a:cubicBezTo>
                  <a:lnTo>
                    <a:pt x="117588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309"/>
            <p:cNvSpPr/>
            <p:nvPr/>
          </p:nvSpPr>
          <p:spPr bwMode="auto">
            <a:xfrm rot="8716294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310"/>
            <p:cNvSpPr/>
            <p:nvPr/>
          </p:nvSpPr>
          <p:spPr bwMode="auto">
            <a:xfrm rot="8716294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311"/>
            <p:cNvSpPr/>
            <p:nvPr/>
          </p:nvSpPr>
          <p:spPr bwMode="auto">
            <a:xfrm rot="8716294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312"/>
            <p:cNvSpPr/>
            <p:nvPr/>
          </p:nvSpPr>
          <p:spPr bwMode="auto">
            <a:xfrm rot="8716294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313"/>
            <p:cNvSpPr/>
            <p:nvPr/>
          </p:nvSpPr>
          <p:spPr bwMode="auto">
            <a:xfrm rot="7484128">
              <a:off x="609980" y="3142825"/>
              <a:ext cx="20881" cy="31001"/>
            </a:xfrm>
            <a:custGeom>
              <a:avLst/>
              <a:gdLst>
                <a:gd name="connsiteX0" fmla="*/ 10218 w 20881"/>
                <a:gd name="connsiteY0" fmla="*/ 31001 h 31001"/>
                <a:gd name="connsiteX1" fmla="*/ 0 w 20881"/>
                <a:gd name="connsiteY1" fmla="*/ 11992 h 31001"/>
                <a:gd name="connsiteX2" fmla="*/ 20881 w 20881"/>
                <a:gd name="connsiteY2" fmla="*/ 0 h 310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20881" h="31001" extrusionOk="0">
                  <a:moveTo>
                    <a:pt x="10218" y="31001"/>
                  </a:moveTo>
                  <a:lnTo>
                    <a:pt x="0" y="11992"/>
                  </a:lnTo>
                  <a:lnTo>
                    <a:pt x="2088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314"/>
            <p:cNvSpPr/>
            <p:nvPr/>
          </p:nvSpPr>
          <p:spPr bwMode="auto">
            <a:xfrm rot="8716294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315"/>
            <p:cNvSpPr/>
            <p:nvPr/>
          </p:nvSpPr>
          <p:spPr bwMode="auto">
            <a:xfrm rot="8716294">
              <a:off x="437995" y="3716235"/>
              <a:ext cx="102679" cy="232388"/>
            </a:xfrm>
            <a:custGeom>
              <a:avLst/>
              <a:gdLst>
                <a:gd name="connsiteX0" fmla="*/ 41620 w 102679"/>
                <a:gd name="connsiteY0" fmla="*/ 232388 h 232388"/>
                <a:gd name="connsiteX1" fmla="*/ 41620 w 102679"/>
                <a:gd name="connsiteY1" fmla="*/ 69717 h 232388"/>
                <a:gd name="connsiteX2" fmla="*/ 41620 w 102679"/>
                <a:gd name="connsiteY2" fmla="*/ 65615 h 232388"/>
                <a:gd name="connsiteX3" fmla="*/ 21116 w 102679"/>
                <a:gd name="connsiteY3" fmla="*/ 50123 h 232388"/>
                <a:gd name="connsiteX4" fmla="*/ 0 w 102679"/>
                <a:gd name="connsiteY4" fmla="*/ 50123 h 232388"/>
                <a:gd name="connsiteX5" fmla="*/ 41457 w 102679"/>
                <a:gd name="connsiteY5" fmla="*/ 0 h 232388"/>
                <a:gd name="connsiteX6" fmla="*/ 45721 w 102679"/>
                <a:gd name="connsiteY6" fmla="*/ 0 h 232388"/>
                <a:gd name="connsiteX7" fmla="*/ 102679 w 102679"/>
                <a:gd name="connsiteY7" fmla="*/ 50123 h 232388"/>
                <a:gd name="connsiteX8" fmla="*/ 102679 w 102679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02679" h="232388" extrusionOk="0">
                  <a:moveTo>
                    <a:pt x="41620" y="232388"/>
                  </a:moveTo>
                  <a:lnTo>
                    <a:pt x="41620" y="69717"/>
                  </a:lnTo>
                  <a:cubicBezTo>
                    <a:pt x="41620" y="68349"/>
                    <a:pt x="41620" y="66983"/>
                    <a:pt x="41620" y="65615"/>
                  </a:cubicBezTo>
                  <a:cubicBezTo>
                    <a:pt x="40254" y="55591"/>
                    <a:pt x="31140" y="48756"/>
                    <a:pt x="21116" y="50123"/>
                  </a:cubicBezTo>
                  <a:lnTo>
                    <a:pt x="0" y="50123"/>
                  </a:lnTo>
                  <a:lnTo>
                    <a:pt x="41457" y="0"/>
                  </a:lnTo>
                  <a:lnTo>
                    <a:pt x="45721" y="0"/>
                  </a:lnTo>
                  <a:cubicBezTo>
                    <a:pt x="82630" y="0"/>
                    <a:pt x="102679" y="15948"/>
                    <a:pt x="102679" y="50123"/>
                  </a:cubicBezTo>
                  <a:lnTo>
                    <a:pt x="102679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316"/>
            <p:cNvSpPr/>
            <p:nvPr/>
          </p:nvSpPr>
          <p:spPr bwMode="auto">
            <a:xfrm rot="8716294">
              <a:off x="482715" y="3669965"/>
              <a:ext cx="154563" cy="124897"/>
            </a:xfrm>
            <a:custGeom>
              <a:avLst/>
              <a:gdLst>
                <a:gd name="connsiteX0" fmla="*/ 0 w 154563"/>
                <a:gd name="connsiteY0" fmla="*/ 124897 h 124897"/>
                <a:gd name="connsiteX1" fmla="*/ 95474 w 154563"/>
                <a:gd name="connsiteY1" fmla="*/ 9467 h 124897"/>
                <a:gd name="connsiteX2" fmla="*/ 96067 w 154563"/>
                <a:gd name="connsiteY2" fmla="*/ 9000 h 124897"/>
                <a:gd name="connsiteX3" fmla="*/ 126312 w 154563"/>
                <a:gd name="connsiteY3" fmla="*/ 0 h 124897"/>
                <a:gd name="connsiteX4" fmla="*/ 154563 w 154563"/>
                <a:gd name="connsiteY4" fmla="*/ 33719 h 124897"/>
                <a:gd name="connsiteX5" fmla="*/ 128135 w 154563"/>
                <a:gd name="connsiteY5" fmla="*/ 69261 h 124897"/>
                <a:gd name="connsiteX6" fmla="*/ 128590 w 154563"/>
                <a:gd name="connsiteY6" fmla="*/ 69261 h 124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4563" h="124897" extrusionOk="0">
                  <a:moveTo>
                    <a:pt x="0" y="124897"/>
                  </a:moveTo>
                  <a:lnTo>
                    <a:pt x="95474" y="9467"/>
                  </a:lnTo>
                  <a:lnTo>
                    <a:pt x="96067" y="9000"/>
                  </a:lnTo>
                  <a:cubicBezTo>
                    <a:pt x="105351" y="4215"/>
                    <a:pt x="115604" y="1139"/>
                    <a:pt x="126312" y="0"/>
                  </a:cubicBezTo>
                  <a:cubicBezTo>
                    <a:pt x="148184" y="0"/>
                    <a:pt x="154563" y="19138"/>
                    <a:pt x="154563" y="33719"/>
                  </a:cubicBezTo>
                  <a:cubicBezTo>
                    <a:pt x="153196" y="49668"/>
                    <a:pt x="142715" y="62882"/>
                    <a:pt x="128135" y="69261"/>
                  </a:cubicBezTo>
                  <a:lnTo>
                    <a:pt x="128590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317"/>
            <p:cNvSpPr/>
            <p:nvPr/>
          </p:nvSpPr>
          <p:spPr bwMode="auto">
            <a:xfrm rot="8716294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318"/>
            <p:cNvSpPr/>
            <p:nvPr/>
          </p:nvSpPr>
          <p:spPr bwMode="auto">
            <a:xfrm rot="8716294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319"/>
            <p:cNvSpPr/>
            <p:nvPr/>
          </p:nvSpPr>
          <p:spPr bwMode="auto">
            <a:xfrm rot="8716294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320"/>
            <p:cNvSpPr/>
            <p:nvPr/>
          </p:nvSpPr>
          <p:spPr bwMode="auto">
            <a:xfrm rot="8716294">
              <a:off x="410218" y="3834716"/>
              <a:ext cx="103435" cy="219174"/>
            </a:xfrm>
            <a:custGeom>
              <a:avLst/>
              <a:gdLst>
                <a:gd name="connsiteX0" fmla="*/ 103435 w 103435"/>
                <a:gd name="connsiteY0" fmla="*/ 219174 h 219174"/>
                <a:gd name="connsiteX1" fmla="*/ 43288 w 103435"/>
                <a:gd name="connsiteY1" fmla="*/ 161305 h 219174"/>
                <a:gd name="connsiteX2" fmla="*/ 43288 w 103435"/>
                <a:gd name="connsiteY2" fmla="*/ 16404 h 219174"/>
                <a:gd name="connsiteX3" fmla="*/ 0 w 103435"/>
                <a:gd name="connsiteY3" fmla="*/ 16404 h 219174"/>
                <a:gd name="connsiteX4" fmla="*/ 0 w 103435"/>
                <a:gd name="connsiteY4" fmla="*/ 16028 h 219174"/>
                <a:gd name="connsiteX5" fmla="*/ 11583 w 103435"/>
                <a:gd name="connsiteY5" fmla="*/ 2023 h 219174"/>
                <a:gd name="connsiteX6" fmla="*/ 103435 w 103435"/>
                <a:gd name="connsiteY6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19174" extrusionOk="0">
                  <a:moveTo>
                    <a:pt x="103435" y="219174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16028"/>
                  </a:lnTo>
                  <a:lnTo>
                    <a:pt x="11583" y="2023"/>
                  </a:lnTo>
                  <a:lnTo>
                    <a:pt x="103435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321"/>
            <p:cNvSpPr/>
            <p:nvPr/>
          </p:nvSpPr>
          <p:spPr bwMode="auto">
            <a:xfrm rot="8716294">
              <a:off x="487452" y="3349370"/>
              <a:ext cx="151162" cy="195873"/>
            </a:xfrm>
            <a:custGeom>
              <a:avLst/>
              <a:gdLst>
                <a:gd name="connsiteX0" fmla="*/ 38025 w 151162"/>
                <a:gd name="connsiteY0" fmla="*/ 195873 h 195873"/>
                <a:gd name="connsiteX1" fmla="*/ 0 w 151162"/>
                <a:gd name="connsiteY1" fmla="*/ 125130 h 195873"/>
                <a:gd name="connsiteX2" fmla="*/ 103497 w 151162"/>
                <a:gd name="connsiteY2" fmla="*/ 0 h 195873"/>
                <a:gd name="connsiteX3" fmla="*/ 151162 w 151162"/>
                <a:gd name="connsiteY3" fmla="*/ 0 h 195873"/>
                <a:gd name="connsiteX4" fmla="*/ 151162 w 151162"/>
                <a:gd name="connsiteY4" fmla="*/ 55323 h 195873"/>
                <a:gd name="connsiteX5" fmla="*/ 86370 w 151162"/>
                <a:gd name="connsiteY5" fmla="*/ 55323 h 19587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1162" h="195873" extrusionOk="0">
                  <a:moveTo>
                    <a:pt x="38025" y="195873"/>
                  </a:moveTo>
                  <a:lnTo>
                    <a:pt x="0" y="125130"/>
                  </a:lnTo>
                  <a:lnTo>
                    <a:pt x="103497" y="0"/>
                  </a:lnTo>
                  <a:lnTo>
                    <a:pt x="151162" y="0"/>
                  </a:lnTo>
                  <a:lnTo>
                    <a:pt x="151162" y="55323"/>
                  </a:lnTo>
                  <a:lnTo>
                    <a:pt x="86370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322"/>
            <p:cNvSpPr/>
            <p:nvPr/>
          </p:nvSpPr>
          <p:spPr bwMode="auto">
            <a:xfrm rot="8716294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323"/>
            <p:cNvSpPr/>
            <p:nvPr/>
          </p:nvSpPr>
          <p:spPr bwMode="auto">
            <a:xfrm rot="8716294">
              <a:off x="417336" y="4258920"/>
              <a:ext cx="147637" cy="195874"/>
            </a:xfrm>
            <a:custGeom>
              <a:avLst/>
              <a:gdLst>
                <a:gd name="connsiteX0" fmla="*/ 34500 w 147637"/>
                <a:gd name="connsiteY0" fmla="*/ 195874 h 195874"/>
                <a:gd name="connsiteX1" fmla="*/ 0 w 147637"/>
                <a:gd name="connsiteY1" fmla="*/ 131688 h 195874"/>
                <a:gd name="connsiteX2" fmla="*/ 108921 w 147637"/>
                <a:gd name="connsiteY2" fmla="*/ 0 h 195874"/>
                <a:gd name="connsiteX3" fmla="*/ 147637 w 147637"/>
                <a:gd name="connsiteY3" fmla="*/ 0 h 195874"/>
                <a:gd name="connsiteX4" fmla="*/ 147637 w 147637"/>
                <a:gd name="connsiteY4" fmla="*/ 55323 h 195874"/>
                <a:gd name="connsiteX5" fmla="*/ 82845 w 147637"/>
                <a:gd name="connsiteY5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7637" h="195874" extrusionOk="0">
                  <a:moveTo>
                    <a:pt x="34500" y="195874"/>
                  </a:moveTo>
                  <a:lnTo>
                    <a:pt x="0" y="131688"/>
                  </a:lnTo>
                  <a:lnTo>
                    <a:pt x="108921" y="0"/>
                  </a:lnTo>
                  <a:lnTo>
                    <a:pt x="147637" y="0"/>
                  </a:lnTo>
                  <a:lnTo>
                    <a:pt x="147637" y="55323"/>
                  </a:lnTo>
                  <a:lnTo>
                    <a:pt x="8284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324"/>
            <p:cNvSpPr/>
            <p:nvPr/>
          </p:nvSpPr>
          <p:spPr bwMode="auto">
            <a:xfrm rot="8716294">
              <a:off x="330834" y="4134901"/>
              <a:ext cx="254613" cy="91157"/>
            </a:xfrm>
            <a:custGeom>
              <a:avLst/>
              <a:gdLst>
                <a:gd name="connsiteX0" fmla="*/ 0 w 254613"/>
                <a:gd name="connsiteY0" fmla="*/ 68911 h 91157"/>
                <a:gd name="connsiteX1" fmla="*/ 56997 w 254613"/>
                <a:gd name="connsiteY1" fmla="*/ 0 h 91157"/>
                <a:gd name="connsiteX2" fmla="*/ 57517 w 254613"/>
                <a:gd name="connsiteY2" fmla="*/ 2143 h 91157"/>
                <a:gd name="connsiteX3" fmla="*/ 128118 w 254613"/>
                <a:gd name="connsiteY3" fmla="*/ 40974 h 91157"/>
                <a:gd name="connsiteX4" fmla="*/ 181070 w 254613"/>
                <a:gd name="connsiteY4" fmla="*/ 31560 h 91157"/>
                <a:gd name="connsiteX5" fmla="*/ 253437 w 254613"/>
                <a:gd name="connsiteY5" fmla="*/ 2143 h 91157"/>
                <a:gd name="connsiteX6" fmla="*/ 254613 w 254613"/>
                <a:gd name="connsiteY6" fmla="*/ 9791 h 91157"/>
                <a:gd name="connsiteX7" fmla="*/ 254613 w 254613"/>
                <a:gd name="connsiteY7" fmla="*/ 15674 h 91157"/>
                <a:gd name="connsiteX8" fmla="*/ 61636 w 254613"/>
                <a:gd name="connsiteY8" fmla="*/ 90983 h 91157"/>
                <a:gd name="connsiteX9" fmla="*/ 22363 w 254613"/>
                <a:gd name="connsiteY9" fmla="*/ 84217 h 911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54613" h="91157" extrusionOk="0">
                  <a:moveTo>
                    <a:pt x="0" y="68911"/>
                  </a:moveTo>
                  <a:lnTo>
                    <a:pt x="56997" y="0"/>
                  </a:lnTo>
                  <a:lnTo>
                    <a:pt x="57517" y="2143"/>
                  </a:lnTo>
                  <a:cubicBezTo>
                    <a:pt x="66931" y="28030"/>
                    <a:pt x="91053" y="40974"/>
                    <a:pt x="128118" y="40974"/>
                  </a:cubicBezTo>
                  <a:cubicBezTo>
                    <a:pt x="146357" y="40385"/>
                    <a:pt x="164008" y="36855"/>
                    <a:pt x="181070" y="31560"/>
                  </a:cubicBezTo>
                  <a:cubicBezTo>
                    <a:pt x="205780" y="23912"/>
                    <a:pt x="229903" y="13910"/>
                    <a:pt x="253437" y="2143"/>
                  </a:cubicBezTo>
                  <a:cubicBezTo>
                    <a:pt x="254025" y="4496"/>
                    <a:pt x="254613" y="7438"/>
                    <a:pt x="254613" y="9791"/>
                  </a:cubicBezTo>
                  <a:lnTo>
                    <a:pt x="254613" y="15674"/>
                  </a:lnTo>
                  <a:cubicBezTo>
                    <a:pt x="192249" y="69215"/>
                    <a:pt x="110468" y="88042"/>
                    <a:pt x="61636" y="90983"/>
                  </a:cubicBezTo>
                  <a:cubicBezTo>
                    <a:pt x="48104" y="91866"/>
                    <a:pt x="34719" y="89365"/>
                    <a:pt x="22363" y="8421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325"/>
            <p:cNvSpPr/>
            <p:nvPr/>
          </p:nvSpPr>
          <p:spPr bwMode="auto">
            <a:xfrm rot="8716294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326"/>
            <p:cNvSpPr/>
            <p:nvPr/>
          </p:nvSpPr>
          <p:spPr bwMode="auto">
            <a:xfrm rot="8716294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327"/>
            <p:cNvSpPr/>
            <p:nvPr/>
          </p:nvSpPr>
          <p:spPr bwMode="auto">
            <a:xfrm rot="8716294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328"/>
            <p:cNvSpPr/>
            <p:nvPr/>
          </p:nvSpPr>
          <p:spPr bwMode="auto">
            <a:xfrm rot="8716294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329"/>
            <p:cNvSpPr/>
            <p:nvPr/>
          </p:nvSpPr>
          <p:spPr bwMode="auto">
            <a:xfrm rot="8716294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330"/>
            <p:cNvSpPr/>
            <p:nvPr/>
          </p:nvSpPr>
          <p:spPr bwMode="auto">
            <a:xfrm rot="8716294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331"/>
            <p:cNvSpPr/>
            <p:nvPr/>
          </p:nvSpPr>
          <p:spPr bwMode="auto">
            <a:xfrm rot="8716294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332"/>
            <p:cNvSpPr/>
            <p:nvPr/>
          </p:nvSpPr>
          <p:spPr bwMode="auto">
            <a:xfrm rot="8716294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333"/>
            <p:cNvSpPr/>
            <p:nvPr/>
          </p:nvSpPr>
          <p:spPr bwMode="auto">
            <a:xfrm rot="8716294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334"/>
            <p:cNvSpPr/>
            <p:nvPr/>
          </p:nvSpPr>
          <p:spPr bwMode="auto">
            <a:xfrm rot="8716294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335"/>
            <p:cNvSpPr/>
            <p:nvPr/>
          </p:nvSpPr>
          <p:spPr bwMode="auto">
            <a:xfrm rot="8716294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336"/>
            <p:cNvSpPr/>
            <p:nvPr/>
          </p:nvSpPr>
          <p:spPr bwMode="auto">
            <a:xfrm rot="7484128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337"/>
            <p:cNvSpPr/>
            <p:nvPr/>
          </p:nvSpPr>
          <p:spPr bwMode="auto">
            <a:xfrm rot="13089394">
              <a:off x="463440" y="2426400"/>
              <a:ext cx="272584" cy="319064"/>
            </a:xfrm>
            <a:custGeom>
              <a:avLst/>
              <a:gdLst>
                <a:gd name="connsiteX0" fmla="*/ 80445 w 272584"/>
                <a:gd name="connsiteY0" fmla="*/ 215518 h 319064"/>
                <a:gd name="connsiteX1" fmla="*/ 0 w 272584"/>
                <a:gd name="connsiteY1" fmla="*/ 93007 h 319064"/>
                <a:gd name="connsiteX2" fmla="*/ 0 w 272584"/>
                <a:gd name="connsiteY2" fmla="*/ 38074 h 319064"/>
                <a:gd name="connsiteX3" fmla="*/ 73388 w 272584"/>
                <a:gd name="connsiteY3" fmla="*/ 0 h 319064"/>
                <a:gd name="connsiteX4" fmla="*/ 74492 w 272584"/>
                <a:gd name="connsiteY4" fmla="*/ 153950 h 319064"/>
                <a:gd name="connsiteX5" fmla="*/ 76768 w 272584"/>
                <a:gd name="connsiteY5" fmla="*/ 200369 h 319064"/>
                <a:gd name="connsiteX6" fmla="*/ 272584 w 272584"/>
                <a:gd name="connsiteY6" fmla="*/ 258238 h 319064"/>
                <a:gd name="connsiteX7" fmla="*/ 177331 w 272584"/>
                <a:gd name="connsiteY7" fmla="*/ 311347 h 319064"/>
                <a:gd name="connsiteX8" fmla="*/ 148437 w 272584"/>
                <a:gd name="connsiteY8" fmla="*/ 319064 h 319064"/>
                <a:gd name="connsiteX9" fmla="*/ 119231 w 272584"/>
                <a:gd name="connsiteY9" fmla="*/ 274585 h 319064"/>
                <a:gd name="connsiteX10" fmla="*/ 153949 w 272584"/>
                <a:gd name="connsiteY10" fmla="*/ 281965 h 319064"/>
                <a:gd name="connsiteX11" fmla="*/ 203610 w 272584"/>
                <a:gd name="connsiteY11" fmla="*/ 273136 h 319064"/>
                <a:gd name="connsiteX12" fmla="*/ 271481 w 272584"/>
                <a:gd name="connsiteY12" fmla="*/ 245547 h 319064"/>
                <a:gd name="connsiteX13" fmla="*/ 272584 w 272584"/>
                <a:gd name="connsiteY13" fmla="*/ 252720 h 319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72584" h="319064" extrusionOk="0">
                  <a:moveTo>
                    <a:pt x="80445" y="215518"/>
                  </a:moveTo>
                  <a:lnTo>
                    <a:pt x="0" y="93007"/>
                  </a:ln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3664" y="169400"/>
                    <a:pt x="74492" y="184988"/>
                    <a:pt x="76768" y="200369"/>
                  </a:cubicBezTo>
                  <a:close/>
                  <a:moveTo>
                    <a:pt x="272584" y="258238"/>
                  </a:moveTo>
                  <a:cubicBezTo>
                    <a:pt x="243339" y="283344"/>
                    <a:pt x="209542" y="300312"/>
                    <a:pt x="177331" y="311347"/>
                  </a:cubicBezTo>
                  <a:lnTo>
                    <a:pt x="148437" y="319064"/>
                  </a:lnTo>
                  <a:lnTo>
                    <a:pt x="119231" y="274585"/>
                  </a:lnTo>
                  <a:lnTo>
                    <a:pt x="153949" y="281965"/>
                  </a:lnTo>
                  <a:cubicBezTo>
                    <a:pt x="171055" y="281413"/>
                    <a:pt x="187609" y="278102"/>
                    <a:pt x="203610" y="273136"/>
                  </a:cubicBezTo>
                  <a:cubicBezTo>
                    <a:pt x="226785" y="265963"/>
                    <a:pt x="249409" y="256583"/>
                    <a:pt x="271481" y="245547"/>
                  </a:cubicBezTo>
                  <a:cubicBezTo>
                    <a:pt x="272032" y="247754"/>
                    <a:pt x="272584" y="250513"/>
                    <a:pt x="272584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338"/>
            <p:cNvSpPr/>
            <p:nvPr/>
          </p:nvSpPr>
          <p:spPr bwMode="auto">
            <a:xfrm rot="8716294">
              <a:off x="675867" y="2357327"/>
              <a:ext cx="38012" cy="45752"/>
            </a:xfrm>
            <a:custGeom>
              <a:avLst/>
              <a:gdLst>
                <a:gd name="connsiteX0" fmla="*/ 0 w 38012"/>
                <a:gd name="connsiteY0" fmla="*/ 45752 h 45752"/>
                <a:gd name="connsiteX1" fmla="*/ 37842 w 38012"/>
                <a:gd name="connsiteY1" fmla="*/ 0 h 45752"/>
                <a:gd name="connsiteX2" fmla="*/ 38012 w 38012"/>
                <a:gd name="connsiteY2" fmla="*/ 641 h 45752"/>
                <a:gd name="connsiteX3" fmla="*/ 6841 w 38012"/>
                <a:gd name="connsiteY3" fmla="*/ 42560 h 45752"/>
                <a:gd name="connsiteX4" fmla="*/ 7378 w 38012"/>
                <a:gd name="connsiteY4" fmla="*/ 42560 h 45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8012" h="45752" extrusionOk="0">
                  <a:moveTo>
                    <a:pt x="0" y="45752"/>
                  </a:moveTo>
                  <a:lnTo>
                    <a:pt x="37842" y="0"/>
                  </a:lnTo>
                  <a:lnTo>
                    <a:pt x="38012" y="641"/>
                  </a:lnTo>
                  <a:cubicBezTo>
                    <a:pt x="36400" y="19451"/>
                    <a:pt x="24039" y="35036"/>
                    <a:pt x="6841" y="42560"/>
                  </a:cubicBezTo>
                  <a:lnTo>
                    <a:pt x="7378" y="425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339"/>
            <p:cNvSpPr/>
            <p:nvPr/>
          </p:nvSpPr>
          <p:spPr bwMode="auto">
            <a:xfrm rot="8716294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340"/>
            <p:cNvSpPr/>
            <p:nvPr/>
          </p:nvSpPr>
          <p:spPr bwMode="auto">
            <a:xfrm rot="8716294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341"/>
            <p:cNvSpPr/>
            <p:nvPr/>
          </p:nvSpPr>
          <p:spPr bwMode="auto">
            <a:xfrm rot="8716294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342"/>
            <p:cNvSpPr/>
            <p:nvPr/>
          </p:nvSpPr>
          <p:spPr bwMode="auto">
            <a:xfrm rot="8716294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343"/>
            <p:cNvSpPr/>
            <p:nvPr/>
          </p:nvSpPr>
          <p:spPr bwMode="auto">
            <a:xfrm rot="8716294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344"/>
            <p:cNvSpPr/>
            <p:nvPr/>
          </p:nvSpPr>
          <p:spPr bwMode="auto">
            <a:xfrm rot="8716294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345"/>
            <p:cNvSpPr/>
            <p:nvPr/>
          </p:nvSpPr>
          <p:spPr bwMode="auto">
            <a:xfrm rot="8716294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346"/>
            <p:cNvSpPr/>
            <p:nvPr/>
          </p:nvSpPr>
          <p:spPr bwMode="auto">
            <a:xfrm rot="8716294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347"/>
            <p:cNvSpPr/>
            <p:nvPr/>
          </p:nvSpPr>
          <p:spPr bwMode="auto">
            <a:xfrm rot="7484128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348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349"/>
            <p:cNvSpPr/>
            <p:nvPr/>
          </p:nvSpPr>
          <p:spPr bwMode="auto">
            <a:xfrm rot="8716294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350"/>
            <p:cNvSpPr/>
            <p:nvPr/>
          </p:nvSpPr>
          <p:spPr bwMode="auto">
            <a:xfrm rot="8716294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351"/>
            <p:cNvSpPr/>
            <p:nvPr/>
          </p:nvSpPr>
          <p:spPr bwMode="auto">
            <a:xfrm rot="8716294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352"/>
            <p:cNvSpPr/>
            <p:nvPr/>
          </p:nvSpPr>
          <p:spPr bwMode="auto">
            <a:xfrm rot="8716294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353"/>
            <p:cNvSpPr/>
            <p:nvPr/>
          </p:nvSpPr>
          <p:spPr bwMode="auto">
            <a:xfrm rot="8716294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354"/>
            <p:cNvSpPr/>
            <p:nvPr/>
          </p:nvSpPr>
          <p:spPr bwMode="auto">
            <a:xfrm rot="8716294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355"/>
            <p:cNvSpPr/>
            <p:nvPr/>
          </p:nvSpPr>
          <p:spPr bwMode="auto">
            <a:xfrm rot="7484128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356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357"/>
            <p:cNvSpPr/>
            <p:nvPr/>
          </p:nvSpPr>
          <p:spPr bwMode="auto">
            <a:xfrm rot="8716294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358"/>
            <p:cNvSpPr/>
            <p:nvPr/>
          </p:nvSpPr>
          <p:spPr bwMode="auto">
            <a:xfrm rot="8716294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359"/>
            <p:cNvSpPr/>
            <p:nvPr/>
          </p:nvSpPr>
          <p:spPr bwMode="auto">
            <a:xfrm rot="8716294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360"/>
            <p:cNvSpPr/>
            <p:nvPr/>
          </p:nvSpPr>
          <p:spPr bwMode="auto">
            <a:xfrm rot="8716294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361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362"/>
            <p:cNvSpPr/>
            <p:nvPr/>
          </p:nvSpPr>
          <p:spPr bwMode="auto">
            <a:xfrm rot="8716294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363"/>
            <p:cNvSpPr/>
            <p:nvPr/>
          </p:nvSpPr>
          <p:spPr bwMode="auto">
            <a:xfrm rot="8716294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364"/>
            <p:cNvSpPr/>
            <p:nvPr/>
          </p:nvSpPr>
          <p:spPr bwMode="auto">
            <a:xfrm rot="8716294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365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366"/>
            <p:cNvSpPr/>
            <p:nvPr/>
          </p:nvSpPr>
          <p:spPr bwMode="auto">
            <a:xfrm rot="8716294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367"/>
            <p:cNvSpPr/>
            <p:nvPr/>
          </p:nvSpPr>
          <p:spPr bwMode="auto">
            <a:xfrm rot="8716294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368"/>
            <p:cNvSpPr/>
            <p:nvPr/>
          </p:nvSpPr>
          <p:spPr bwMode="auto">
            <a:xfrm rot="8716294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369"/>
            <p:cNvSpPr/>
            <p:nvPr/>
          </p:nvSpPr>
          <p:spPr bwMode="auto">
            <a:xfrm rot="8716294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370"/>
            <p:cNvSpPr/>
            <p:nvPr/>
          </p:nvSpPr>
          <p:spPr bwMode="auto">
            <a:xfrm rot="8716294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371"/>
            <p:cNvSpPr/>
            <p:nvPr/>
          </p:nvSpPr>
          <p:spPr bwMode="auto">
            <a:xfrm rot="7484128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372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373"/>
            <p:cNvSpPr/>
            <p:nvPr/>
          </p:nvSpPr>
          <p:spPr bwMode="auto">
            <a:xfrm rot="8716294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374"/>
            <p:cNvSpPr/>
            <p:nvPr/>
          </p:nvSpPr>
          <p:spPr bwMode="auto">
            <a:xfrm rot="8716294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375"/>
            <p:cNvSpPr/>
            <p:nvPr/>
          </p:nvSpPr>
          <p:spPr bwMode="auto">
            <a:xfrm rot="8716294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376"/>
            <p:cNvSpPr/>
            <p:nvPr/>
          </p:nvSpPr>
          <p:spPr bwMode="auto">
            <a:xfrm rot="8716294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377"/>
            <p:cNvSpPr/>
            <p:nvPr/>
          </p:nvSpPr>
          <p:spPr bwMode="auto">
            <a:xfrm rot="8716294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378"/>
            <p:cNvSpPr/>
            <p:nvPr/>
          </p:nvSpPr>
          <p:spPr bwMode="auto">
            <a:xfrm rot="8716294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379"/>
            <p:cNvSpPr/>
            <p:nvPr/>
          </p:nvSpPr>
          <p:spPr bwMode="auto">
            <a:xfrm rot="8716294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380"/>
            <p:cNvSpPr/>
            <p:nvPr/>
          </p:nvSpPr>
          <p:spPr bwMode="auto">
            <a:xfrm rot="8716294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381"/>
            <p:cNvSpPr/>
            <p:nvPr/>
          </p:nvSpPr>
          <p:spPr bwMode="auto">
            <a:xfrm rot="8716294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382"/>
            <p:cNvSpPr/>
            <p:nvPr/>
          </p:nvSpPr>
          <p:spPr bwMode="auto">
            <a:xfrm rot="7484128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383"/>
            <p:cNvSpPr/>
            <p:nvPr/>
          </p:nvSpPr>
          <p:spPr bwMode="auto">
            <a:xfrm rot="13089394">
              <a:off x="313551" y="4906246"/>
              <a:ext cx="221827" cy="205098"/>
            </a:xfrm>
            <a:custGeom>
              <a:avLst/>
              <a:gdLst>
                <a:gd name="connsiteX0" fmla="*/ 24153 w 221827"/>
                <a:gd name="connsiteY0" fmla="*/ 55168 h 205098"/>
                <a:gd name="connsiteX1" fmla="*/ 0 w 221827"/>
                <a:gd name="connsiteY1" fmla="*/ 18385 h 205098"/>
                <a:gd name="connsiteX2" fmla="*/ 23400 w 221827"/>
                <a:gd name="connsiteY2" fmla="*/ 0 h 205098"/>
                <a:gd name="connsiteX3" fmla="*/ 23735 w 221827"/>
                <a:gd name="connsiteY3" fmla="*/ 46640 h 205098"/>
                <a:gd name="connsiteX4" fmla="*/ 221827 w 221827"/>
                <a:gd name="connsiteY4" fmla="*/ 150928 h 205098"/>
                <a:gd name="connsiteX5" fmla="*/ 126574 w 221827"/>
                <a:gd name="connsiteY5" fmla="*/ 204038 h 205098"/>
                <a:gd name="connsiteX6" fmla="*/ 122603 w 221827"/>
                <a:gd name="connsiteY6" fmla="*/ 205098 h 205098"/>
                <a:gd name="connsiteX7" fmla="*/ 102519 w 221827"/>
                <a:gd name="connsiteY7" fmla="*/ 174512 h 205098"/>
                <a:gd name="connsiteX8" fmla="*/ 103192 w 221827"/>
                <a:gd name="connsiteY8" fmla="*/ 174655 h 205098"/>
                <a:gd name="connsiteX9" fmla="*/ 152853 w 221827"/>
                <a:gd name="connsiteY9" fmla="*/ 165826 h 205098"/>
                <a:gd name="connsiteX10" fmla="*/ 220723 w 221827"/>
                <a:gd name="connsiteY10" fmla="*/ 138237 h 205098"/>
                <a:gd name="connsiteX11" fmla="*/ 221827 w 221827"/>
                <a:gd name="connsiteY11" fmla="*/ 145410 h 2050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21827" h="205098" extrusionOk="0">
                  <a:moveTo>
                    <a:pt x="24153" y="55168"/>
                  </a:moveTo>
                  <a:lnTo>
                    <a:pt x="0" y="18385"/>
                  </a:lnTo>
                  <a:lnTo>
                    <a:pt x="23400" y="0"/>
                  </a:lnTo>
                  <a:lnTo>
                    <a:pt x="23735" y="46640"/>
                  </a:lnTo>
                  <a:close/>
                  <a:moveTo>
                    <a:pt x="221827" y="150928"/>
                  </a:moveTo>
                  <a:cubicBezTo>
                    <a:pt x="192582" y="176035"/>
                    <a:pt x="158785" y="193002"/>
                    <a:pt x="126574" y="204038"/>
                  </a:cubicBezTo>
                  <a:lnTo>
                    <a:pt x="122603" y="205098"/>
                  </a:lnTo>
                  <a:lnTo>
                    <a:pt x="102519" y="174512"/>
                  </a:lnTo>
                  <a:lnTo>
                    <a:pt x="103192" y="174655"/>
                  </a:lnTo>
                  <a:cubicBezTo>
                    <a:pt x="120298" y="174103"/>
                    <a:pt x="136851" y="170792"/>
                    <a:pt x="152853" y="165826"/>
                  </a:cubicBezTo>
                  <a:cubicBezTo>
                    <a:pt x="176028" y="158653"/>
                    <a:pt x="198652" y="149273"/>
                    <a:pt x="220723" y="138237"/>
                  </a:cubicBezTo>
                  <a:cubicBezTo>
                    <a:pt x="221275" y="140444"/>
                    <a:pt x="221827" y="143203"/>
                    <a:pt x="221827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384"/>
            <p:cNvSpPr/>
            <p:nvPr/>
          </p:nvSpPr>
          <p:spPr bwMode="auto">
            <a:xfrm rot="8716294">
              <a:off x="406370" y="4600606"/>
              <a:ext cx="113655" cy="117117"/>
            </a:xfrm>
            <a:custGeom>
              <a:avLst/>
              <a:gdLst>
                <a:gd name="connsiteX0" fmla="*/ 13623 w 113655"/>
                <a:gd name="connsiteY0" fmla="*/ 100559 h 117117"/>
                <a:gd name="connsiteX1" fmla="*/ 0 w 113655"/>
                <a:gd name="connsiteY1" fmla="*/ 68296 h 117117"/>
                <a:gd name="connsiteX2" fmla="*/ 56488 w 113655"/>
                <a:gd name="connsiteY2" fmla="*/ 0 h 117117"/>
                <a:gd name="connsiteX3" fmla="*/ 96408 w 113655"/>
                <a:gd name="connsiteY3" fmla="*/ 16856 h 117117"/>
                <a:gd name="connsiteX4" fmla="*/ 96408 w 113655"/>
                <a:gd name="connsiteY4" fmla="*/ 99640 h 117117"/>
                <a:gd name="connsiteX5" fmla="*/ 55015 w 113655"/>
                <a:gd name="connsiteY5" fmla="*/ 117117 h 117117"/>
                <a:gd name="connsiteX6" fmla="*/ 13623 w 113655"/>
                <a:gd name="connsiteY6" fmla="*/ 100559 h 11711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655" h="117117" extrusionOk="0">
                  <a:moveTo>
                    <a:pt x="13623" y="100559"/>
                  </a:moveTo>
                  <a:lnTo>
                    <a:pt x="0" y="68296"/>
                  </a:lnTo>
                  <a:lnTo>
                    <a:pt x="56488" y="0"/>
                  </a:lnTo>
                  <a:lnTo>
                    <a:pt x="96408" y="16856"/>
                  </a:lnTo>
                  <a:cubicBezTo>
                    <a:pt x="119404" y="38931"/>
                    <a:pt x="119404" y="76644"/>
                    <a:pt x="96408" y="99640"/>
                  </a:cubicBezTo>
                  <a:cubicBezTo>
                    <a:pt x="85370" y="110678"/>
                    <a:pt x="70653" y="117116"/>
                    <a:pt x="55015" y="117117"/>
                  </a:cubicBezTo>
                  <a:cubicBezTo>
                    <a:pt x="39378" y="117117"/>
                    <a:pt x="24661" y="111597"/>
                    <a:pt x="13623" y="10055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385"/>
            <p:cNvSpPr/>
            <p:nvPr/>
          </p:nvSpPr>
          <p:spPr bwMode="auto">
            <a:xfrm rot="8716294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386"/>
            <p:cNvSpPr/>
            <p:nvPr/>
          </p:nvSpPr>
          <p:spPr bwMode="auto">
            <a:xfrm rot="8716294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Disposition personnalisé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uverture 2 - Foncé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Graphiqu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836903" y="2053956"/>
            <a:ext cx="3470194" cy="1035588"/>
          </a:xfrm>
          <a:prstGeom prst="rect">
            <a:avLst/>
          </a:prstGeom>
        </p:spPr>
      </p:pic>
      <p:sp>
        <p:nvSpPr>
          <p:cNvPr id="5" name="Forme libre : forme 4"/>
          <p:cNvSpPr/>
          <p:nvPr userDrawn="1"/>
        </p:nvSpPr>
        <p:spPr bwMode="auto">
          <a:xfrm rot="16199999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 extrusionOk="0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6" name="Groupe 5"/>
          <p:cNvGrpSpPr/>
          <p:nvPr userDrawn="1"/>
        </p:nvGrpSpPr>
        <p:grpSpPr bwMode="auto"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7" name="Forme libre : forme 6"/>
            <p:cNvSpPr/>
            <p:nvPr/>
          </p:nvSpPr>
          <p:spPr bwMode="auto">
            <a:xfrm rot="8716294">
              <a:off x="8490768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7"/>
            <p:cNvSpPr/>
            <p:nvPr/>
          </p:nvSpPr>
          <p:spPr bwMode="auto">
            <a:xfrm rot="8716294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 extrusionOk="0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8"/>
            <p:cNvSpPr/>
            <p:nvPr/>
          </p:nvSpPr>
          <p:spPr bwMode="auto">
            <a:xfrm rot="8716294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 extrusionOk="0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9"/>
            <p:cNvSpPr/>
            <p:nvPr/>
          </p:nvSpPr>
          <p:spPr bwMode="auto">
            <a:xfrm rot="8716294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 extrusionOk="0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0"/>
            <p:cNvSpPr/>
            <p:nvPr/>
          </p:nvSpPr>
          <p:spPr bwMode="auto">
            <a:xfrm rot="8716294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 extrusionOk="0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1"/>
            <p:cNvSpPr/>
            <p:nvPr/>
          </p:nvSpPr>
          <p:spPr bwMode="auto">
            <a:xfrm rot="8716294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 extrusionOk="0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2"/>
            <p:cNvSpPr/>
            <p:nvPr/>
          </p:nvSpPr>
          <p:spPr bwMode="auto">
            <a:xfrm rot="8716294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 extrusionOk="0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3"/>
            <p:cNvSpPr/>
            <p:nvPr/>
          </p:nvSpPr>
          <p:spPr bwMode="auto">
            <a:xfrm rot="8716294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 extrusionOk="0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4"/>
            <p:cNvSpPr/>
            <p:nvPr/>
          </p:nvSpPr>
          <p:spPr bwMode="auto">
            <a:xfrm rot="7484128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 extrusionOk="0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5"/>
            <p:cNvSpPr/>
            <p:nvPr/>
          </p:nvSpPr>
          <p:spPr bwMode="auto"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 extrusionOk="0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6"/>
            <p:cNvSpPr/>
            <p:nvPr/>
          </p:nvSpPr>
          <p:spPr bwMode="auto">
            <a:xfrm rot="8716294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 extrusionOk="0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7"/>
            <p:cNvSpPr/>
            <p:nvPr/>
          </p:nvSpPr>
          <p:spPr bwMode="auto">
            <a:xfrm rot="8716294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 extrusionOk="0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"/>
            <p:cNvSpPr/>
            <p:nvPr/>
          </p:nvSpPr>
          <p:spPr bwMode="auto">
            <a:xfrm rot="8716294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 extrusionOk="0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9"/>
            <p:cNvSpPr/>
            <p:nvPr/>
          </p:nvSpPr>
          <p:spPr bwMode="auto">
            <a:xfrm rot="8716294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 extrusionOk="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0"/>
            <p:cNvSpPr/>
            <p:nvPr/>
          </p:nvSpPr>
          <p:spPr bwMode="auto">
            <a:xfrm rot="8716294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 extrusionOk="0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1"/>
            <p:cNvSpPr/>
            <p:nvPr/>
          </p:nvSpPr>
          <p:spPr bwMode="auto">
            <a:xfrm rot="8716294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 extrusionOk="0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2"/>
            <p:cNvSpPr/>
            <p:nvPr/>
          </p:nvSpPr>
          <p:spPr bwMode="auto">
            <a:xfrm rot="8716294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 extrusionOk="0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3"/>
            <p:cNvSpPr/>
            <p:nvPr/>
          </p:nvSpPr>
          <p:spPr bwMode="auto">
            <a:xfrm rot="8716294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 extrusionOk="0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4"/>
            <p:cNvSpPr/>
            <p:nvPr/>
          </p:nvSpPr>
          <p:spPr bwMode="auto">
            <a:xfrm rot="8716294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 extrusionOk="0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5"/>
            <p:cNvSpPr/>
            <p:nvPr/>
          </p:nvSpPr>
          <p:spPr bwMode="auto">
            <a:xfrm rot="8716294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 extrusionOk="0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6"/>
            <p:cNvSpPr/>
            <p:nvPr/>
          </p:nvSpPr>
          <p:spPr bwMode="auto">
            <a:xfrm rot="8716294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7"/>
            <p:cNvSpPr/>
            <p:nvPr/>
          </p:nvSpPr>
          <p:spPr bwMode="auto">
            <a:xfrm rot="8716294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 extrusionOk="0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8"/>
            <p:cNvSpPr/>
            <p:nvPr/>
          </p:nvSpPr>
          <p:spPr bwMode="auto">
            <a:xfrm rot="7484128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 extrusionOk="0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29"/>
            <p:cNvSpPr/>
            <p:nvPr/>
          </p:nvSpPr>
          <p:spPr bwMode="auto">
            <a:xfrm rot="8716294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 extrusionOk="0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0"/>
            <p:cNvSpPr/>
            <p:nvPr/>
          </p:nvSpPr>
          <p:spPr bwMode="auto">
            <a:xfrm rot="8716294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 extrusionOk="0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1"/>
            <p:cNvSpPr/>
            <p:nvPr/>
          </p:nvSpPr>
          <p:spPr bwMode="auto">
            <a:xfrm rot="8716294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 extrusionOk="0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2"/>
            <p:cNvSpPr/>
            <p:nvPr/>
          </p:nvSpPr>
          <p:spPr bwMode="auto">
            <a:xfrm rot="8716294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 extrusionOk="0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3"/>
            <p:cNvSpPr/>
            <p:nvPr/>
          </p:nvSpPr>
          <p:spPr bwMode="auto">
            <a:xfrm rot="8716294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 extrusionOk="0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4"/>
            <p:cNvSpPr/>
            <p:nvPr/>
          </p:nvSpPr>
          <p:spPr bwMode="auto">
            <a:xfrm rot="8716294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5"/>
            <p:cNvSpPr/>
            <p:nvPr/>
          </p:nvSpPr>
          <p:spPr bwMode="auto"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 extrusionOk="0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6"/>
            <p:cNvSpPr/>
            <p:nvPr/>
          </p:nvSpPr>
          <p:spPr bwMode="auto">
            <a:xfrm rot="8716294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 extrusionOk="0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7"/>
            <p:cNvSpPr/>
            <p:nvPr/>
          </p:nvSpPr>
          <p:spPr bwMode="auto">
            <a:xfrm rot="8716294">
              <a:off x="7519762" y="4714341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8"/>
            <p:cNvSpPr/>
            <p:nvPr/>
          </p:nvSpPr>
          <p:spPr bwMode="auto">
            <a:xfrm rot="8716294">
              <a:off x="7265319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39"/>
            <p:cNvSpPr/>
            <p:nvPr/>
          </p:nvSpPr>
          <p:spPr bwMode="auto">
            <a:xfrm rot="8716294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0"/>
            <p:cNvSpPr/>
            <p:nvPr/>
          </p:nvSpPr>
          <p:spPr bwMode="auto">
            <a:xfrm rot="8716294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1"/>
            <p:cNvSpPr/>
            <p:nvPr/>
          </p:nvSpPr>
          <p:spPr bwMode="auto">
            <a:xfrm rot="8716294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 extrusionOk="0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2"/>
            <p:cNvSpPr/>
            <p:nvPr/>
          </p:nvSpPr>
          <p:spPr bwMode="auto">
            <a:xfrm rot="8716294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3"/>
            <p:cNvSpPr/>
            <p:nvPr/>
          </p:nvSpPr>
          <p:spPr bwMode="auto">
            <a:xfrm rot="8716294">
              <a:off x="7770765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4"/>
            <p:cNvSpPr/>
            <p:nvPr/>
          </p:nvSpPr>
          <p:spPr bwMode="auto">
            <a:xfrm rot="8716294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"/>
            <p:cNvSpPr/>
            <p:nvPr/>
          </p:nvSpPr>
          <p:spPr bwMode="auto">
            <a:xfrm rot="8716294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 extrusionOk="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6"/>
            <p:cNvSpPr/>
            <p:nvPr/>
          </p:nvSpPr>
          <p:spPr bwMode="auto">
            <a:xfrm rot="8716294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7"/>
            <p:cNvSpPr/>
            <p:nvPr/>
          </p:nvSpPr>
          <p:spPr bwMode="auto">
            <a:xfrm rot="8716294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 extrusionOk="0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8"/>
            <p:cNvSpPr/>
            <p:nvPr/>
          </p:nvSpPr>
          <p:spPr bwMode="auto">
            <a:xfrm rot="7484128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 extrusionOk="0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9"/>
            <p:cNvSpPr/>
            <p:nvPr/>
          </p:nvSpPr>
          <p:spPr bwMode="auto"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 extrusionOk="0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0"/>
            <p:cNvSpPr/>
            <p:nvPr/>
          </p:nvSpPr>
          <p:spPr bwMode="auto">
            <a:xfrm rot="8716294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1"/>
            <p:cNvSpPr/>
            <p:nvPr/>
          </p:nvSpPr>
          <p:spPr bwMode="auto">
            <a:xfrm rot="8716294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2"/>
            <p:cNvSpPr/>
            <p:nvPr/>
          </p:nvSpPr>
          <p:spPr bwMode="auto">
            <a:xfrm rot="8716294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3"/>
            <p:cNvSpPr/>
            <p:nvPr/>
          </p:nvSpPr>
          <p:spPr bwMode="auto">
            <a:xfrm rot="8716294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 extrusionOk="0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5" name="Rectangle 7"/>
          <p:cNvSpPr/>
          <p:nvPr userDrawn="1"/>
        </p:nvSpPr>
        <p:spPr bwMode="auto"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 extrusionOk="0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uverture 2 avec image - Foncé 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rme libre : forme 69"/>
          <p:cNvSpPr/>
          <p:nvPr userDrawn="1"/>
        </p:nvSpPr>
        <p:spPr bwMode="auto">
          <a:xfrm>
            <a:off x="0" y="3708637"/>
            <a:ext cx="9153528" cy="1434863"/>
          </a:xfrm>
          <a:custGeom>
            <a:avLst/>
            <a:gdLst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47887 h 1434863"/>
              <a:gd name="connsiteX3" fmla="*/ 9153528 w 9153528"/>
              <a:gd name="connsiteY3" fmla="*/ 752475 h 1434863"/>
              <a:gd name="connsiteX4" fmla="*/ 9153528 w 9153528"/>
              <a:gd name="connsiteY4" fmla="*/ 1434863 h 1434863"/>
              <a:gd name="connsiteX5" fmla="*/ 0 w 9153528"/>
              <a:gd name="connsiteY5" fmla="*/ 1434863 h 1434863"/>
              <a:gd name="connsiteX6" fmla="*/ 0 w 9153528"/>
              <a:gd name="connsiteY6" fmla="*/ 752475 h 1434863"/>
              <a:gd name="connsiteX7" fmla="*/ 0 w 9153528"/>
              <a:gd name="connsiteY7" fmla="*/ 747887 h 1434863"/>
              <a:gd name="connsiteX0" fmla="*/ 0 w 9153528"/>
              <a:gd name="connsiteY0" fmla="*/ 0 h 1434863"/>
              <a:gd name="connsiteX1" fmla="*/ 9097717 w 9153528"/>
              <a:gd name="connsiteY1" fmla="*/ 747887 h 1434863"/>
              <a:gd name="connsiteX2" fmla="*/ 9153528 w 9153528"/>
              <a:gd name="connsiteY2" fmla="*/ 752475 h 1434863"/>
              <a:gd name="connsiteX3" fmla="*/ 9153528 w 9153528"/>
              <a:gd name="connsiteY3" fmla="*/ 1434863 h 1434863"/>
              <a:gd name="connsiteX4" fmla="*/ 0 w 9153528"/>
              <a:gd name="connsiteY4" fmla="*/ 1434863 h 1434863"/>
              <a:gd name="connsiteX5" fmla="*/ 0 w 9153528"/>
              <a:gd name="connsiteY5" fmla="*/ 752475 h 1434863"/>
              <a:gd name="connsiteX6" fmla="*/ 0 w 9153528"/>
              <a:gd name="connsiteY6" fmla="*/ 747887 h 1434863"/>
              <a:gd name="connsiteX7" fmla="*/ 0 w 9153528"/>
              <a:gd name="connsiteY7" fmla="*/ 0 h 1434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9153528" h="1434863" extrusionOk="0">
                <a:moveTo>
                  <a:pt x="0" y="0"/>
                </a:moveTo>
                <a:lnTo>
                  <a:pt x="9097717" y="747887"/>
                </a:lnTo>
                <a:lnTo>
                  <a:pt x="9153528" y="752475"/>
                </a:lnTo>
                <a:lnTo>
                  <a:pt x="9153528" y="1434863"/>
                </a:lnTo>
                <a:lnTo>
                  <a:pt x="0" y="1434863"/>
                </a:lnTo>
                <a:lnTo>
                  <a:pt x="0" y="752475"/>
                </a:lnTo>
                <a:lnTo>
                  <a:pt x="0" y="747887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grpSp>
        <p:nvGrpSpPr>
          <p:cNvPr id="5" name="Groupe 5"/>
          <p:cNvGrpSpPr/>
          <p:nvPr userDrawn="1"/>
        </p:nvGrpSpPr>
        <p:grpSpPr bwMode="auto">
          <a:xfrm>
            <a:off x="4782105" y="3396053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6" name="Forme libre : forme 6"/>
            <p:cNvSpPr/>
            <p:nvPr/>
          </p:nvSpPr>
          <p:spPr bwMode="auto">
            <a:xfrm rot="8716294">
              <a:off x="8490768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orme libre : forme 7"/>
            <p:cNvSpPr/>
            <p:nvPr/>
          </p:nvSpPr>
          <p:spPr bwMode="auto">
            <a:xfrm rot="8716294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 extrusionOk="0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8"/>
            <p:cNvSpPr/>
            <p:nvPr/>
          </p:nvSpPr>
          <p:spPr bwMode="auto">
            <a:xfrm rot="8716294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 extrusionOk="0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9"/>
            <p:cNvSpPr/>
            <p:nvPr/>
          </p:nvSpPr>
          <p:spPr bwMode="auto">
            <a:xfrm rot="8716294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 extrusionOk="0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10"/>
            <p:cNvSpPr/>
            <p:nvPr/>
          </p:nvSpPr>
          <p:spPr bwMode="auto">
            <a:xfrm rot="8716294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 extrusionOk="0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1"/>
            <p:cNvSpPr/>
            <p:nvPr/>
          </p:nvSpPr>
          <p:spPr bwMode="auto">
            <a:xfrm rot="8716294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 extrusionOk="0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2"/>
            <p:cNvSpPr/>
            <p:nvPr/>
          </p:nvSpPr>
          <p:spPr bwMode="auto">
            <a:xfrm rot="8716294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 extrusionOk="0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3"/>
            <p:cNvSpPr/>
            <p:nvPr/>
          </p:nvSpPr>
          <p:spPr bwMode="auto">
            <a:xfrm rot="8716294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 extrusionOk="0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4"/>
            <p:cNvSpPr/>
            <p:nvPr/>
          </p:nvSpPr>
          <p:spPr bwMode="auto">
            <a:xfrm rot="7484128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 extrusionOk="0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5"/>
            <p:cNvSpPr/>
            <p:nvPr/>
          </p:nvSpPr>
          <p:spPr bwMode="auto"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 extrusionOk="0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6"/>
            <p:cNvSpPr/>
            <p:nvPr/>
          </p:nvSpPr>
          <p:spPr bwMode="auto">
            <a:xfrm rot="8716294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 extrusionOk="0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7"/>
            <p:cNvSpPr/>
            <p:nvPr/>
          </p:nvSpPr>
          <p:spPr bwMode="auto">
            <a:xfrm rot="8716294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 extrusionOk="0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8"/>
            <p:cNvSpPr/>
            <p:nvPr/>
          </p:nvSpPr>
          <p:spPr bwMode="auto">
            <a:xfrm rot="8716294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 extrusionOk="0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9"/>
            <p:cNvSpPr/>
            <p:nvPr/>
          </p:nvSpPr>
          <p:spPr bwMode="auto">
            <a:xfrm rot="8716294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 extrusionOk="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20"/>
            <p:cNvSpPr/>
            <p:nvPr/>
          </p:nvSpPr>
          <p:spPr bwMode="auto">
            <a:xfrm rot="8716294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 extrusionOk="0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1"/>
            <p:cNvSpPr/>
            <p:nvPr/>
          </p:nvSpPr>
          <p:spPr bwMode="auto">
            <a:xfrm rot="8716294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 extrusionOk="0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2"/>
            <p:cNvSpPr/>
            <p:nvPr/>
          </p:nvSpPr>
          <p:spPr bwMode="auto">
            <a:xfrm rot="8716294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 extrusionOk="0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3"/>
            <p:cNvSpPr/>
            <p:nvPr/>
          </p:nvSpPr>
          <p:spPr bwMode="auto">
            <a:xfrm rot="8716294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 extrusionOk="0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4"/>
            <p:cNvSpPr/>
            <p:nvPr/>
          </p:nvSpPr>
          <p:spPr bwMode="auto">
            <a:xfrm rot="8716294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 extrusionOk="0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5"/>
            <p:cNvSpPr/>
            <p:nvPr/>
          </p:nvSpPr>
          <p:spPr bwMode="auto">
            <a:xfrm rot="8716294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 extrusionOk="0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6"/>
            <p:cNvSpPr/>
            <p:nvPr/>
          </p:nvSpPr>
          <p:spPr bwMode="auto">
            <a:xfrm rot="8716294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7"/>
            <p:cNvSpPr/>
            <p:nvPr/>
          </p:nvSpPr>
          <p:spPr bwMode="auto">
            <a:xfrm rot="8716294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 extrusionOk="0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8"/>
            <p:cNvSpPr/>
            <p:nvPr/>
          </p:nvSpPr>
          <p:spPr bwMode="auto">
            <a:xfrm rot="7484128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 extrusionOk="0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9"/>
            <p:cNvSpPr/>
            <p:nvPr/>
          </p:nvSpPr>
          <p:spPr bwMode="auto">
            <a:xfrm rot="8716294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 extrusionOk="0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30"/>
            <p:cNvSpPr/>
            <p:nvPr/>
          </p:nvSpPr>
          <p:spPr bwMode="auto">
            <a:xfrm rot="8716294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 extrusionOk="0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1"/>
            <p:cNvSpPr/>
            <p:nvPr/>
          </p:nvSpPr>
          <p:spPr bwMode="auto">
            <a:xfrm rot="8716294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 extrusionOk="0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2"/>
            <p:cNvSpPr/>
            <p:nvPr/>
          </p:nvSpPr>
          <p:spPr bwMode="auto">
            <a:xfrm rot="8716294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 extrusionOk="0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3"/>
            <p:cNvSpPr/>
            <p:nvPr/>
          </p:nvSpPr>
          <p:spPr bwMode="auto">
            <a:xfrm rot="8716294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 extrusionOk="0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4"/>
            <p:cNvSpPr/>
            <p:nvPr/>
          </p:nvSpPr>
          <p:spPr bwMode="auto">
            <a:xfrm rot="8716294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5"/>
            <p:cNvSpPr/>
            <p:nvPr/>
          </p:nvSpPr>
          <p:spPr bwMode="auto"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 extrusionOk="0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6"/>
            <p:cNvSpPr/>
            <p:nvPr/>
          </p:nvSpPr>
          <p:spPr bwMode="auto">
            <a:xfrm rot="8716294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 extrusionOk="0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7"/>
            <p:cNvSpPr/>
            <p:nvPr/>
          </p:nvSpPr>
          <p:spPr bwMode="auto">
            <a:xfrm rot="8716294">
              <a:off x="7519762" y="4714341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8"/>
            <p:cNvSpPr/>
            <p:nvPr/>
          </p:nvSpPr>
          <p:spPr bwMode="auto">
            <a:xfrm rot="8716294">
              <a:off x="7265319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9"/>
            <p:cNvSpPr/>
            <p:nvPr/>
          </p:nvSpPr>
          <p:spPr bwMode="auto">
            <a:xfrm rot="8716294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40"/>
            <p:cNvSpPr/>
            <p:nvPr/>
          </p:nvSpPr>
          <p:spPr bwMode="auto">
            <a:xfrm rot="8716294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1"/>
            <p:cNvSpPr/>
            <p:nvPr/>
          </p:nvSpPr>
          <p:spPr bwMode="auto">
            <a:xfrm rot="8716294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 extrusionOk="0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2"/>
            <p:cNvSpPr/>
            <p:nvPr/>
          </p:nvSpPr>
          <p:spPr bwMode="auto">
            <a:xfrm rot="8716294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3"/>
            <p:cNvSpPr/>
            <p:nvPr/>
          </p:nvSpPr>
          <p:spPr bwMode="auto">
            <a:xfrm rot="8716294">
              <a:off x="7770765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4"/>
            <p:cNvSpPr/>
            <p:nvPr/>
          </p:nvSpPr>
          <p:spPr bwMode="auto">
            <a:xfrm rot="8716294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5"/>
            <p:cNvSpPr/>
            <p:nvPr/>
          </p:nvSpPr>
          <p:spPr bwMode="auto">
            <a:xfrm rot="8716294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 extrusionOk="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6"/>
            <p:cNvSpPr/>
            <p:nvPr/>
          </p:nvSpPr>
          <p:spPr bwMode="auto">
            <a:xfrm rot="8716294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7"/>
            <p:cNvSpPr/>
            <p:nvPr/>
          </p:nvSpPr>
          <p:spPr bwMode="auto">
            <a:xfrm rot="8716294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 extrusionOk="0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8"/>
            <p:cNvSpPr/>
            <p:nvPr/>
          </p:nvSpPr>
          <p:spPr bwMode="auto">
            <a:xfrm rot="7484128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 extrusionOk="0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9"/>
            <p:cNvSpPr/>
            <p:nvPr/>
          </p:nvSpPr>
          <p:spPr bwMode="auto"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 extrusionOk="0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50"/>
            <p:cNvSpPr/>
            <p:nvPr/>
          </p:nvSpPr>
          <p:spPr bwMode="auto">
            <a:xfrm rot="8716294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1"/>
            <p:cNvSpPr/>
            <p:nvPr/>
          </p:nvSpPr>
          <p:spPr bwMode="auto">
            <a:xfrm rot="8716294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2"/>
            <p:cNvSpPr/>
            <p:nvPr/>
          </p:nvSpPr>
          <p:spPr bwMode="auto">
            <a:xfrm rot="8716294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3"/>
            <p:cNvSpPr/>
            <p:nvPr/>
          </p:nvSpPr>
          <p:spPr bwMode="auto">
            <a:xfrm rot="8716294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 extrusionOk="0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4" name="Espace réservé pour une image  68"/>
          <p:cNvSpPr>
            <a:spLocks noGrp="1"/>
          </p:cNvSpPr>
          <p:nvPr>
            <p:ph type="pic" sz="quarter" idx="10"/>
          </p:nvPr>
        </p:nvSpPr>
        <p:spPr bwMode="auto">
          <a:xfrm>
            <a:off x="0" y="-1"/>
            <a:ext cx="9153528" cy="4075643"/>
          </a:xfrm>
          <a:custGeom>
            <a:avLst/>
            <a:gdLst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53528 w 9153528"/>
              <a:gd name="connsiteY6" fmla="*/ 4204192 h 5143500"/>
              <a:gd name="connsiteX7" fmla="*/ 9145341 w 9153528"/>
              <a:gd name="connsiteY7" fmla="*/ 4199282 h 5143500"/>
              <a:gd name="connsiteX8" fmla="*/ 9144001 w 9153528"/>
              <a:gd name="connsiteY8" fmla="*/ 4198735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5341 w 9153528"/>
              <a:gd name="connsiteY8" fmla="*/ 4199282 h 5143500"/>
              <a:gd name="connsiteX9" fmla="*/ 9144001 w 9153528"/>
              <a:gd name="connsiteY9" fmla="*/ 3426281 h 5143500"/>
              <a:gd name="connsiteX10" fmla="*/ 4464473 w 9153528"/>
              <a:gd name="connsiteY10" fmla="*/ 4075643 h 5143500"/>
              <a:gd name="connsiteX11" fmla="*/ 0 w 9153528"/>
              <a:gd name="connsiteY11" fmla="*/ 3708636 h 5143500"/>
              <a:gd name="connsiteX12" fmla="*/ 0 w 9153528"/>
              <a:gd name="connsiteY12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53528 w 9153528"/>
              <a:gd name="connsiteY7" fmla="*/ 4204192 h 5143500"/>
              <a:gd name="connsiteX8" fmla="*/ 9144001 w 9153528"/>
              <a:gd name="connsiteY8" fmla="*/ 3426281 h 5143500"/>
              <a:gd name="connsiteX9" fmla="*/ 4464473 w 9153528"/>
              <a:gd name="connsiteY9" fmla="*/ 4075643 h 5143500"/>
              <a:gd name="connsiteX10" fmla="*/ 0 w 9153528"/>
              <a:gd name="connsiteY10" fmla="*/ 3708636 h 5143500"/>
              <a:gd name="connsiteX11" fmla="*/ 0 w 9153528"/>
              <a:gd name="connsiteY11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9153528 w 9153528"/>
              <a:gd name="connsiteY2" fmla="*/ 5143500 h 5143500"/>
              <a:gd name="connsiteX3" fmla="*/ 0 w 9153528"/>
              <a:gd name="connsiteY3" fmla="*/ 5143500 h 5143500"/>
              <a:gd name="connsiteX4" fmla="*/ 0 w 9153528"/>
              <a:gd name="connsiteY4" fmla="*/ 5143499 h 5143500"/>
              <a:gd name="connsiteX5" fmla="*/ 0 w 9153528"/>
              <a:gd name="connsiteY5" fmla="*/ 0 h 5143500"/>
              <a:gd name="connsiteX6" fmla="*/ 9153528 w 9153528"/>
              <a:gd name="connsiteY6" fmla="*/ 0 h 5143500"/>
              <a:gd name="connsiteX7" fmla="*/ 9144001 w 9153528"/>
              <a:gd name="connsiteY7" fmla="*/ 3426281 h 5143500"/>
              <a:gd name="connsiteX8" fmla="*/ 4464473 w 9153528"/>
              <a:gd name="connsiteY8" fmla="*/ 4075643 h 5143500"/>
              <a:gd name="connsiteX9" fmla="*/ 0 w 9153528"/>
              <a:gd name="connsiteY9" fmla="*/ 3708636 h 5143500"/>
              <a:gd name="connsiteX10" fmla="*/ 0 w 9153528"/>
              <a:gd name="connsiteY10" fmla="*/ 0 h 5143500"/>
              <a:gd name="connsiteX0" fmla="*/ 0 w 9153528"/>
              <a:gd name="connsiteY0" fmla="*/ 5143499 h 5143500"/>
              <a:gd name="connsiteX1" fmla="*/ 9153528 w 9153528"/>
              <a:gd name="connsiteY1" fmla="*/ 5143499 h 5143500"/>
              <a:gd name="connsiteX2" fmla="*/ 0 w 9153528"/>
              <a:gd name="connsiteY2" fmla="*/ 5143500 h 5143500"/>
              <a:gd name="connsiteX3" fmla="*/ 0 w 9153528"/>
              <a:gd name="connsiteY3" fmla="*/ 5143499 h 5143500"/>
              <a:gd name="connsiteX4" fmla="*/ 0 w 9153528"/>
              <a:gd name="connsiteY4" fmla="*/ 0 h 5143500"/>
              <a:gd name="connsiteX5" fmla="*/ 9153528 w 9153528"/>
              <a:gd name="connsiteY5" fmla="*/ 0 h 5143500"/>
              <a:gd name="connsiteX6" fmla="*/ 9144001 w 9153528"/>
              <a:gd name="connsiteY6" fmla="*/ 3426281 h 5143500"/>
              <a:gd name="connsiteX7" fmla="*/ 4464473 w 9153528"/>
              <a:gd name="connsiteY7" fmla="*/ 4075643 h 5143500"/>
              <a:gd name="connsiteX8" fmla="*/ 0 w 9153528"/>
              <a:gd name="connsiteY8" fmla="*/ 3708636 h 5143500"/>
              <a:gd name="connsiteX9" fmla="*/ 0 w 9153528"/>
              <a:gd name="connsiteY9" fmla="*/ 0 h 5143500"/>
              <a:gd name="connsiteX0" fmla="*/ 0 w 9153528"/>
              <a:gd name="connsiteY0" fmla="*/ 5143499 h 5143500"/>
              <a:gd name="connsiteX1" fmla="*/ 0 w 9153528"/>
              <a:gd name="connsiteY1" fmla="*/ 5143500 h 5143500"/>
              <a:gd name="connsiteX2" fmla="*/ 0 w 9153528"/>
              <a:gd name="connsiteY2" fmla="*/ 5143499 h 5143500"/>
              <a:gd name="connsiteX3" fmla="*/ 0 w 9153528"/>
              <a:gd name="connsiteY3" fmla="*/ 0 h 5143500"/>
              <a:gd name="connsiteX4" fmla="*/ 9153528 w 9153528"/>
              <a:gd name="connsiteY4" fmla="*/ 0 h 5143500"/>
              <a:gd name="connsiteX5" fmla="*/ 9144001 w 9153528"/>
              <a:gd name="connsiteY5" fmla="*/ 3426281 h 5143500"/>
              <a:gd name="connsiteX6" fmla="*/ 4464473 w 9153528"/>
              <a:gd name="connsiteY6" fmla="*/ 4075643 h 5143500"/>
              <a:gd name="connsiteX7" fmla="*/ 0 w 9153528"/>
              <a:gd name="connsiteY7" fmla="*/ 3708636 h 5143500"/>
              <a:gd name="connsiteX8" fmla="*/ 0 w 9153528"/>
              <a:gd name="connsiteY8" fmla="*/ 0 h 5143500"/>
              <a:gd name="connsiteX0" fmla="*/ 0 w 9153528"/>
              <a:gd name="connsiteY0" fmla="*/ 0 h 4075643"/>
              <a:gd name="connsiteX1" fmla="*/ 9153528 w 9153528"/>
              <a:gd name="connsiteY1" fmla="*/ 0 h 4075643"/>
              <a:gd name="connsiteX2" fmla="*/ 9144001 w 9153528"/>
              <a:gd name="connsiteY2" fmla="*/ 3426281 h 4075643"/>
              <a:gd name="connsiteX3" fmla="*/ 4464473 w 9153528"/>
              <a:gd name="connsiteY3" fmla="*/ 4075643 h 4075643"/>
              <a:gd name="connsiteX4" fmla="*/ 0 w 9153528"/>
              <a:gd name="connsiteY4" fmla="*/ 3708636 h 4075643"/>
              <a:gd name="connsiteX5" fmla="*/ 0 w 9153528"/>
              <a:gd name="connsiteY5" fmla="*/ 0 h 407564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9153528" h="4075643" extrusionOk="0">
                <a:moveTo>
                  <a:pt x="0" y="0"/>
                </a:moveTo>
                <a:lnTo>
                  <a:pt x="9153528" y="0"/>
                </a:lnTo>
                <a:cubicBezTo>
                  <a:pt x="9150352" y="1142094"/>
                  <a:pt x="9147177" y="2284187"/>
                  <a:pt x="9144001" y="3426281"/>
                </a:cubicBezTo>
                <a:lnTo>
                  <a:pt x="4464473" y="4075643"/>
                </a:lnTo>
                <a:lnTo>
                  <a:pt x="0" y="3708636"/>
                </a:lnTo>
                <a:lnTo>
                  <a:pt x="0" y="0"/>
                </a:lnTo>
                <a:close/>
              </a:path>
            </a:pathLst>
          </a:custGeom>
          <a:noFill/>
        </p:spPr>
        <p:txBody>
          <a:bodyPr wrap="square" anchor="ctr">
            <a:noAutofit/>
          </a:bodyPr>
          <a:lstStyle>
            <a:lvl1pPr marL="0" indent="0" algn="ctr">
              <a:buNone/>
              <a:defRPr sz="12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endParaRPr lang="fr-FR"/>
          </a:p>
        </p:txBody>
      </p:sp>
      <p:pic>
        <p:nvPicPr>
          <p:cNvPr id="55" name="Graphique 2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396275" y="4150109"/>
            <a:ext cx="2174263" cy="648851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type="blank" preserve="1" userDrawn="1">
  <p:cSld name="Couverture 2 - Claire"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Forme libre : forme 4"/>
          <p:cNvSpPr/>
          <p:nvPr userDrawn="1"/>
        </p:nvSpPr>
        <p:spPr bwMode="auto">
          <a:xfrm rot="16199999">
            <a:off x="6276217" y="2274933"/>
            <a:ext cx="1037443" cy="4698124"/>
          </a:xfrm>
          <a:custGeom>
            <a:avLst/>
            <a:gdLst>
              <a:gd name="connsiteX0" fmla="*/ 1037443 w 1037443"/>
              <a:gd name="connsiteY0" fmla="*/ 4698124 h 4698124"/>
              <a:gd name="connsiteX1" fmla="*/ 0 w 1037443"/>
              <a:gd name="connsiteY1" fmla="*/ 4698124 h 4698124"/>
              <a:gd name="connsiteX2" fmla="*/ 386215 w 1037443"/>
              <a:gd name="connsiteY2" fmla="*/ 0 h 46981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1037443" h="4698124" extrusionOk="0">
                <a:moveTo>
                  <a:pt x="1037443" y="4698124"/>
                </a:moveTo>
                <a:lnTo>
                  <a:pt x="0" y="4698124"/>
                </a:lnTo>
                <a:lnTo>
                  <a:pt x="386215" y="0"/>
                </a:ln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grpSp>
        <p:nvGrpSpPr>
          <p:cNvPr id="5" name="Groupe 5"/>
          <p:cNvGrpSpPr/>
          <p:nvPr userDrawn="1"/>
        </p:nvGrpSpPr>
        <p:grpSpPr bwMode="auto">
          <a:xfrm>
            <a:off x="4782105" y="4078441"/>
            <a:ext cx="4416497" cy="1125022"/>
            <a:chOff x="4782105" y="4078441"/>
            <a:chExt cx="4416497" cy="1125022"/>
          </a:xfrm>
          <a:solidFill>
            <a:schemeClr val="bg2">
              <a:alpha val="10000"/>
            </a:schemeClr>
          </a:solidFill>
        </p:grpSpPr>
        <p:sp>
          <p:nvSpPr>
            <p:cNvPr id="6" name="Forme libre : forme 6"/>
            <p:cNvSpPr/>
            <p:nvPr/>
          </p:nvSpPr>
          <p:spPr bwMode="auto">
            <a:xfrm rot="8716294">
              <a:off x="8490768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orme libre : forme 7"/>
            <p:cNvSpPr/>
            <p:nvPr/>
          </p:nvSpPr>
          <p:spPr bwMode="auto">
            <a:xfrm rot="8716294">
              <a:off x="5559260" y="4523190"/>
              <a:ext cx="215177" cy="303156"/>
            </a:xfrm>
            <a:custGeom>
              <a:avLst/>
              <a:gdLst>
                <a:gd name="connsiteX0" fmla="*/ 122761 w 215177"/>
                <a:gd name="connsiteY0" fmla="*/ 256399 h 303156"/>
                <a:gd name="connsiteX1" fmla="*/ 122761 w 215177"/>
                <a:gd name="connsiteY1" fmla="*/ 105519 h 303156"/>
                <a:gd name="connsiteX2" fmla="*/ 122761 w 215177"/>
                <a:gd name="connsiteY2" fmla="*/ 99312 h 303156"/>
                <a:gd name="connsiteX3" fmla="*/ 91726 w 215177"/>
                <a:gd name="connsiteY3" fmla="*/ 75863 h 303156"/>
                <a:gd name="connsiteX4" fmla="*/ 0 w 215177"/>
                <a:gd name="connsiteY4" fmla="*/ 75863 h 303156"/>
                <a:gd name="connsiteX5" fmla="*/ 0 w 215177"/>
                <a:gd name="connsiteY5" fmla="*/ 0 h 303156"/>
                <a:gd name="connsiteX6" fmla="*/ 128968 w 215177"/>
                <a:gd name="connsiteY6" fmla="*/ 0 h 303156"/>
                <a:gd name="connsiteX7" fmla="*/ 215177 w 215177"/>
                <a:gd name="connsiteY7" fmla="*/ 75863 h 303156"/>
                <a:gd name="connsiteX8" fmla="*/ 215176 w 215177"/>
                <a:gd name="connsiteY8" fmla="*/ 303156 h 3031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03156" extrusionOk="0">
                  <a:moveTo>
                    <a:pt x="122761" y="25639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6" y="24139"/>
                    <a:pt x="215177" y="75863"/>
                  </a:cubicBezTo>
                  <a:lnTo>
                    <a:pt x="215176" y="30315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8"/>
            <p:cNvSpPr/>
            <p:nvPr/>
          </p:nvSpPr>
          <p:spPr bwMode="auto">
            <a:xfrm rot="8716294">
              <a:off x="5692925" y="4561542"/>
              <a:ext cx="393603" cy="335006"/>
            </a:xfrm>
            <a:custGeom>
              <a:avLst/>
              <a:gdLst>
                <a:gd name="connsiteX0" fmla="*/ 77932 w 393603"/>
                <a:gd name="connsiteY0" fmla="*/ 299055 h 335006"/>
                <a:gd name="connsiteX1" fmla="*/ 77932 w 393603"/>
                <a:gd name="connsiteY1" fmla="*/ 66897 h 335006"/>
                <a:gd name="connsiteX2" fmla="*/ 0 w 393603"/>
                <a:gd name="connsiteY2" fmla="*/ 66898 h 335006"/>
                <a:gd name="connsiteX3" fmla="*/ 0 w 393603"/>
                <a:gd name="connsiteY3" fmla="*/ 0 h 335006"/>
                <a:gd name="connsiteX4" fmla="*/ 158623 w 393603"/>
                <a:gd name="connsiteY4" fmla="*/ 1 h 335006"/>
                <a:gd name="connsiteX5" fmla="*/ 158623 w 393603"/>
                <a:gd name="connsiteY5" fmla="*/ 111726 h 335006"/>
                <a:gd name="connsiteX6" fmla="*/ 160692 w 393603"/>
                <a:gd name="connsiteY6" fmla="*/ 111726 h 335006"/>
                <a:gd name="connsiteX7" fmla="*/ 192762 w 393603"/>
                <a:gd name="connsiteY7" fmla="*/ 39915 h 335006"/>
                <a:gd name="connsiteX8" fmla="*/ 231959 w 393603"/>
                <a:gd name="connsiteY8" fmla="*/ 7837 h 335006"/>
                <a:gd name="connsiteX9" fmla="*/ 393603 w 393603"/>
                <a:gd name="connsiteY9" fmla="*/ 140745 h 335006"/>
                <a:gd name="connsiteX10" fmla="*/ 300695 w 393603"/>
                <a:gd name="connsiteY10" fmla="*/ 146210 h 335006"/>
                <a:gd name="connsiteX11" fmla="*/ 300694 w 393603"/>
                <a:gd name="connsiteY11" fmla="*/ 121382 h 335006"/>
                <a:gd name="connsiteX12" fmla="*/ 249659 w 393603"/>
                <a:gd name="connsiteY12" fmla="*/ 58622 h 335006"/>
                <a:gd name="connsiteX13" fmla="*/ 168969 w 393603"/>
                <a:gd name="connsiteY13" fmla="*/ 191038 h 335006"/>
                <a:gd name="connsiteX14" fmla="*/ 168969 w 393603"/>
                <a:gd name="connsiteY14" fmla="*/ 321385 h 335006"/>
                <a:gd name="connsiteX15" fmla="*/ 148991 w 393603"/>
                <a:gd name="connsiteY15" fmla="*/ 335006 h 33500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93603" h="335006" extrusionOk="0">
                  <a:moveTo>
                    <a:pt x="77932" y="299055"/>
                  </a:moveTo>
                  <a:lnTo>
                    <a:pt x="77932" y="66897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1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5"/>
                  </a:cubicBezTo>
                  <a:lnTo>
                    <a:pt x="231959" y="7837"/>
                  </a:lnTo>
                  <a:lnTo>
                    <a:pt x="393603" y="14074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6" y="58622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lnTo>
                    <a:pt x="148991" y="3350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9"/>
            <p:cNvSpPr/>
            <p:nvPr/>
          </p:nvSpPr>
          <p:spPr bwMode="auto">
            <a:xfrm rot="8716294">
              <a:off x="5659234" y="4556420"/>
              <a:ext cx="113018" cy="83608"/>
            </a:xfrm>
            <a:custGeom>
              <a:avLst/>
              <a:gdLst>
                <a:gd name="connsiteX0" fmla="*/ 0 w 113018"/>
                <a:gd name="connsiteY0" fmla="*/ 32910 h 83608"/>
                <a:gd name="connsiteX1" fmla="*/ 24482 w 113018"/>
                <a:gd name="connsiteY1" fmla="*/ 13621 h 83608"/>
                <a:gd name="connsiteX2" fmla="*/ 70259 w 113018"/>
                <a:gd name="connsiteY2" fmla="*/ 0 h 83608"/>
                <a:gd name="connsiteX3" fmla="*/ 113018 w 113018"/>
                <a:gd name="connsiteY3" fmla="*/ 51035 h 83608"/>
                <a:gd name="connsiteX4" fmla="*/ 100518 w 113018"/>
                <a:gd name="connsiteY4" fmla="*/ 83363 h 83608"/>
                <a:gd name="connsiteX5" fmla="*/ 100204 w 113018"/>
                <a:gd name="connsiteY5" fmla="*/ 83608 h 8360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18" h="83608" extrusionOk="0">
                  <a:moveTo>
                    <a:pt x="0" y="32910"/>
                  </a:moveTo>
                  <a:lnTo>
                    <a:pt x="24482" y="13621"/>
                  </a:lnTo>
                  <a:cubicBezTo>
                    <a:pt x="38534" y="6380"/>
                    <a:pt x="54052" y="1725"/>
                    <a:pt x="70259" y="0"/>
                  </a:cubicBezTo>
                  <a:cubicBezTo>
                    <a:pt x="103363" y="0"/>
                    <a:pt x="113018" y="28966"/>
                    <a:pt x="113018" y="51035"/>
                  </a:cubicBezTo>
                  <a:cubicBezTo>
                    <a:pt x="111984" y="63105"/>
                    <a:pt x="107501" y="74139"/>
                    <a:pt x="100518" y="83363"/>
                  </a:cubicBezTo>
                  <a:lnTo>
                    <a:pt x="100204" y="8360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10"/>
            <p:cNvSpPr/>
            <p:nvPr/>
          </p:nvSpPr>
          <p:spPr bwMode="auto">
            <a:xfrm rot="8716294">
              <a:off x="5371633" y="4613095"/>
              <a:ext cx="88105" cy="83851"/>
            </a:xfrm>
            <a:custGeom>
              <a:avLst/>
              <a:gdLst>
                <a:gd name="connsiteX0" fmla="*/ 6112 w 88105"/>
                <a:gd name="connsiteY0" fmla="*/ 59305 h 83851"/>
                <a:gd name="connsiteX1" fmla="*/ 0 w 88105"/>
                <a:gd name="connsiteY1" fmla="*/ 44829 h 83851"/>
                <a:gd name="connsiteX2" fmla="*/ 0 w 88105"/>
                <a:gd name="connsiteY2" fmla="*/ 44139 h 83851"/>
                <a:gd name="connsiteX3" fmla="*/ 13104 w 88105"/>
                <a:gd name="connsiteY3" fmla="*/ 13104 h 83851"/>
                <a:gd name="connsiteX4" fmla="*/ 44139 w 88105"/>
                <a:gd name="connsiteY4" fmla="*/ 0 h 83851"/>
                <a:gd name="connsiteX5" fmla="*/ 75175 w 88105"/>
                <a:gd name="connsiteY5" fmla="*/ 13104 h 83851"/>
                <a:gd name="connsiteX6" fmla="*/ 75175 w 88105"/>
                <a:gd name="connsiteY6" fmla="*/ 75175 h 83851"/>
                <a:gd name="connsiteX7" fmla="*/ 54626 w 88105"/>
                <a:gd name="connsiteY7" fmla="*/ 83851 h 838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8105" h="83851" extrusionOk="0">
                  <a:moveTo>
                    <a:pt x="6112" y="59305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lnTo>
                    <a:pt x="54626" y="838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1"/>
            <p:cNvSpPr/>
            <p:nvPr/>
          </p:nvSpPr>
          <p:spPr bwMode="auto">
            <a:xfrm rot="8716294">
              <a:off x="5473646" y="4706746"/>
              <a:ext cx="91035" cy="188159"/>
            </a:xfrm>
            <a:custGeom>
              <a:avLst/>
              <a:gdLst>
                <a:gd name="connsiteX0" fmla="*/ 91035 w 91035"/>
                <a:gd name="connsiteY0" fmla="*/ 188159 h 188159"/>
                <a:gd name="connsiteX1" fmla="*/ 0 w 91035"/>
                <a:gd name="connsiteY1" fmla="*/ 100571 h 188159"/>
                <a:gd name="connsiteX2" fmla="*/ 0 w 91035"/>
                <a:gd name="connsiteY2" fmla="*/ 0 h 188159"/>
                <a:gd name="connsiteX3" fmla="*/ 91035 w 91035"/>
                <a:gd name="connsiteY3" fmla="*/ 74852 h 1881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88159" extrusionOk="0">
                  <a:moveTo>
                    <a:pt x="91035" y="188159"/>
                  </a:moveTo>
                  <a:lnTo>
                    <a:pt x="0" y="100571"/>
                  </a:lnTo>
                  <a:lnTo>
                    <a:pt x="0" y="0"/>
                  </a:lnTo>
                  <a:lnTo>
                    <a:pt x="91035" y="748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2"/>
            <p:cNvSpPr/>
            <p:nvPr/>
          </p:nvSpPr>
          <p:spPr bwMode="auto">
            <a:xfrm rot="8716294">
              <a:off x="6218962" y="4454620"/>
              <a:ext cx="171018" cy="106515"/>
            </a:xfrm>
            <a:custGeom>
              <a:avLst/>
              <a:gdLst>
                <a:gd name="connsiteX0" fmla="*/ 0 w 171018"/>
                <a:gd name="connsiteY0" fmla="*/ 19991 h 106515"/>
                <a:gd name="connsiteX1" fmla="*/ 13365 w 171018"/>
                <a:gd name="connsiteY1" fmla="*/ 9053 h 106515"/>
                <a:gd name="connsiteX2" fmla="*/ 60952 w 171018"/>
                <a:gd name="connsiteY2" fmla="*/ 87 h 106515"/>
                <a:gd name="connsiteX3" fmla="*/ 166956 w 171018"/>
                <a:gd name="connsiteY3" fmla="*/ 76705 h 106515"/>
                <a:gd name="connsiteX4" fmla="*/ 171018 w 171018"/>
                <a:gd name="connsiteY4" fmla="*/ 106515 h 1065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71018" h="106515" extrusionOk="0">
                  <a:moveTo>
                    <a:pt x="0" y="19991"/>
                  </a:moveTo>
                  <a:lnTo>
                    <a:pt x="13365" y="9053"/>
                  </a:lnTo>
                  <a:cubicBezTo>
                    <a:pt x="28538" y="2846"/>
                    <a:pt x="44400" y="-602"/>
                    <a:pt x="60952" y="87"/>
                  </a:cubicBezTo>
                  <a:cubicBezTo>
                    <a:pt x="114229" y="-948"/>
                    <a:pt x="151600" y="26725"/>
                    <a:pt x="166956" y="76705"/>
                  </a:cubicBezTo>
                  <a:lnTo>
                    <a:pt x="171018" y="10651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3"/>
            <p:cNvSpPr/>
            <p:nvPr/>
          </p:nvSpPr>
          <p:spPr bwMode="auto">
            <a:xfrm rot="8716294">
              <a:off x="6005990" y="4487669"/>
              <a:ext cx="156555" cy="122067"/>
            </a:xfrm>
            <a:custGeom>
              <a:avLst/>
              <a:gdLst>
                <a:gd name="connsiteX0" fmla="*/ 65519 w 156555"/>
                <a:gd name="connsiteY0" fmla="*/ 76009 h 122067"/>
                <a:gd name="connsiteX1" fmla="*/ 65519 w 156555"/>
                <a:gd name="connsiteY1" fmla="*/ 24828 h 122067"/>
                <a:gd name="connsiteX2" fmla="*/ 0 w 156555"/>
                <a:gd name="connsiteY2" fmla="*/ 24828 h 122067"/>
                <a:gd name="connsiteX3" fmla="*/ 0 w 156555"/>
                <a:gd name="connsiteY3" fmla="*/ 3449 h 122067"/>
                <a:gd name="connsiteX4" fmla="*/ 156555 w 156555"/>
                <a:gd name="connsiteY4" fmla="*/ 0 h 122067"/>
                <a:gd name="connsiteX5" fmla="*/ 156554 w 156555"/>
                <a:gd name="connsiteY5" fmla="*/ 122067 h 1220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6555" h="122067" extrusionOk="0">
                  <a:moveTo>
                    <a:pt x="65519" y="76009"/>
                  </a:moveTo>
                  <a:lnTo>
                    <a:pt x="65519" y="24828"/>
                  </a:lnTo>
                  <a:lnTo>
                    <a:pt x="0" y="24828"/>
                  </a:lnTo>
                  <a:lnTo>
                    <a:pt x="0" y="3449"/>
                  </a:lnTo>
                  <a:cubicBezTo>
                    <a:pt x="49656" y="5517"/>
                    <a:pt x="101381" y="1379"/>
                    <a:pt x="156555" y="0"/>
                  </a:cubicBezTo>
                  <a:lnTo>
                    <a:pt x="156554" y="1220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4"/>
            <p:cNvSpPr/>
            <p:nvPr/>
          </p:nvSpPr>
          <p:spPr bwMode="auto">
            <a:xfrm rot="7484128">
              <a:off x="6103422" y="4586563"/>
              <a:ext cx="308532" cy="296464"/>
            </a:xfrm>
            <a:custGeom>
              <a:avLst/>
              <a:gdLst>
                <a:gd name="connsiteX0" fmla="*/ 137293 w 308532"/>
                <a:gd name="connsiteY0" fmla="*/ 296464 h 296464"/>
                <a:gd name="connsiteX1" fmla="*/ 72419 w 308532"/>
                <a:gd name="connsiteY1" fmla="*/ 175766 h 296464"/>
                <a:gd name="connsiteX2" fmla="*/ 105610 w 308532"/>
                <a:gd name="connsiteY2" fmla="*/ 83734 h 296464"/>
                <a:gd name="connsiteX3" fmla="*/ 0 w 308532"/>
                <a:gd name="connsiteY3" fmla="*/ 83734 h 296464"/>
                <a:gd name="connsiteX4" fmla="*/ 0 w 308532"/>
                <a:gd name="connsiteY4" fmla="*/ 0 h 296464"/>
                <a:gd name="connsiteX5" fmla="*/ 265017 w 308532"/>
                <a:gd name="connsiteY5" fmla="*/ 0 h 296464"/>
                <a:gd name="connsiteX6" fmla="*/ 308532 w 308532"/>
                <a:gd name="connsiteY6" fmla="*/ 75260 h 296464"/>
                <a:gd name="connsiteX7" fmla="*/ 308532 w 308532"/>
                <a:gd name="connsiteY7" fmla="*/ 83734 h 296464"/>
                <a:gd name="connsiteX8" fmla="*/ 210466 w 308532"/>
                <a:gd name="connsiteY8" fmla="*/ 83734 h 296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296464" extrusionOk="0">
                  <a:moveTo>
                    <a:pt x="137293" y="296464"/>
                  </a:moveTo>
                  <a:lnTo>
                    <a:pt x="72419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65017" y="0"/>
                  </a:lnTo>
                  <a:lnTo>
                    <a:pt x="308532" y="75260"/>
                  </a:lnTo>
                  <a:lnTo>
                    <a:pt x="308532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5"/>
            <p:cNvSpPr/>
            <p:nvPr/>
          </p:nvSpPr>
          <p:spPr bwMode="auto">
            <a:xfrm rot="13089394">
              <a:off x="6309616" y="4543919"/>
              <a:ext cx="412568" cy="359948"/>
            </a:xfrm>
            <a:custGeom>
              <a:avLst/>
              <a:gdLst>
                <a:gd name="connsiteX0" fmla="*/ 412568 w 412568"/>
                <a:gd name="connsiteY0" fmla="*/ 252801 h 359948"/>
                <a:gd name="connsiteX1" fmla="*/ 138636 w 412568"/>
                <a:gd name="connsiteY1" fmla="*/ 359701 h 359948"/>
                <a:gd name="connsiteX2" fmla="*/ 35911 w 412568"/>
                <a:gd name="connsiteY2" fmla="*/ 317943 h 359948"/>
                <a:gd name="connsiteX3" fmla="*/ 0 w 412568"/>
                <a:gd name="connsiteY3" fmla="*/ 174296 h 359948"/>
                <a:gd name="connsiteX4" fmla="*/ 0 w 412568"/>
                <a:gd name="connsiteY4" fmla="*/ 74054 h 359948"/>
                <a:gd name="connsiteX5" fmla="*/ 112066 w 412568"/>
                <a:gd name="connsiteY5" fmla="*/ 0 h 359948"/>
                <a:gd name="connsiteX6" fmla="*/ 112747 w 412568"/>
                <a:gd name="connsiteY6" fmla="*/ 94956 h 359948"/>
                <a:gd name="connsiteX7" fmla="*/ 132789 w 412568"/>
                <a:gd name="connsiteY7" fmla="*/ 233593 h 359948"/>
                <a:gd name="connsiteX8" fmla="*/ 233008 w 412568"/>
                <a:gd name="connsiteY8" fmla="*/ 288713 h 359948"/>
                <a:gd name="connsiteX9" fmla="*/ 308172 w 412568"/>
                <a:gd name="connsiteY9" fmla="*/ 275351 h 359948"/>
                <a:gd name="connsiteX10" fmla="*/ 410898 w 412568"/>
                <a:gd name="connsiteY10" fmla="*/ 233593 h 359948"/>
                <a:gd name="connsiteX11" fmla="*/ 412568 w 412568"/>
                <a:gd name="connsiteY11" fmla="*/ 244449 h 3599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59948" extrusionOk="0">
                  <a:moveTo>
                    <a:pt x="412568" y="252801"/>
                  </a:moveTo>
                  <a:cubicBezTo>
                    <a:pt x="324041" y="328800"/>
                    <a:pt x="207954" y="355526"/>
                    <a:pt x="138636" y="359701"/>
                  </a:cubicBezTo>
                  <a:cubicBezTo>
                    <a:pt x="100219" y="362207"/>
                    <a:pt x="62637" y="345504"/>
                    <a:pt x="35911" y="317943"/>
                  </a:cubicBezTo>
                  <a:cubicBezTo>
                    <a:pt x="7516" y="290383"/>
                    <a:pt x="0" y="242779"/>
                    <a:pt x="0" y="174296"/>
                  </a:cubicBezTo>
                  <a:lnTo>
                    <a:pt x="0" y="74054"/>
                  </a:lnTo>
                  <a:lnTo>
                    <a:pt x="112066" y="0"/>
                  </a:lnTo>
                  <a:lnTo>
                    <a:pt x="112747" y="94956"/>
                  </a:lnTo>
                  <a:cubicBezTo>
                    <a:pt x="110241" y="141725"/>
                    <a:pt x="117756" y="189329"/>
                    <a:pt x="132789" y="233593"/>
                  </a:cubicBezTo>
                  <a:cubicBezTo>
                    <a:pt x="146153" y="270339"/>
                    <a:pt x="180394" y="288713"/>
                    <a:pt x="233008" y="288713"/>
                  </a:cubicBezTo>
                  <a:cubicBezTo>
                    <a:pt x="258899" y="287878"/>
                    <a:pt x="283953" y="282866"/>
                    <a:pt x="308172" y="275351"/>
                  </a:cubicBezTo>
                  <a:cubicBezTo>
                    <a:pt x="343249" y="264493"/>
                    <a:pt x="377491" y="250296"/>
                    <a:pt x="410898" y="233593"/>
                  </a:cubicBezTo>
                  <a:cubicBezTo>
                    <a:pt x="411732" y="236933"/>
                    <a:pt x="412568" y="241109"/>
                    <a:pt x="412568" y="24444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6"/>
            <p:cNvSpPr/>
            <p:nvPr/>
          </p:nvSpPr>
          <p:spPr bwMode="auto">
            <a:xfrm rot="8716294">
              <a:off x="6597507" y="4422612"/>
              <a:ext cx="149044" cy="111064"/>
            </a:xfrm>
            <a:custGeom>
              <a:avLst/>
              <a:gdLst>
                <a:gd name="connsiteX0" fmla="*/ 0 w 149044"/>
                <a:gd name="connsiteY0" fmla="*/ 51375 h 111064"/>
                <a:gd name="connsiteX1" fmla="*/ 1002 w 149044"/>
                <a:gd name="connsiteY1" fmla="*/ 50432 h 111064"/>
                <a:gd name="connsiteX2" fmla="*/ 98612 w 149044"/>
                <a:gd name="connsiteY2" fmla="*/ 0 h 111064"/>
                <a:gd name="connsiteX3" fmla="*/ 149044 w 149044"/>
                <a:gd name="connsiteY3" fmla="*/ 60193 h 111064"/>
                <a:gd name="connsiteX4" fmla="*/ 134300 w 149044"/>
                <a:gd name="connsiteY4" fmla="*/ 98322 h 111064"/>
                <a:gd name="connsiteX5" fmla="*/ 117977 w 149044"/>
                <a:gd name="connsiteY5" fmla="*/ 111064 h 1110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49044" h="111064" extrusionOk="0">
                  <a:moveTo>
                    <a:pt x="0" y="51375"/>
                  </a:moveTo>
                  <a:lnTo>
                    <a:pt x="1002" y="50432"/>
                  </a:lnTo>
                  <a:cubicBezTo>
                    <a:pt x="25404" y="21963"/>
                    <a:pt x="60381" y="4067"/>
                    <a:pt x="98612" y="0"/>
                  </a:cubicBezTo>
                  <a:cubicBezTo>
                    <a:pt x="137657" y="0"/>
                    <a:pt x="149044" y="34164"/>
                    <a:pt x="149044" y="60193"/>
                  </a:cubicBezTo>
                  <a:cubicBezTo>
                    <a:pt x="147824" y="74428"/>
                    <a:pt x="142536" y="87443"/>
                    <a:pt x="134300" y="98322"/>
                  </a:cubicBezTo>
                  <a:lnTo>
                    <a:pt x="117977" y="1110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7"/>
            <p:cNvSpPr/>
            <p:nvPr/>
          </p:nvSpPr>
          <p:spPr bwMode="auto">
            <a:xfrm rot="8716294">
              <a:off x="6708126" y="4876229"/>
              <a:ext cx="139286" cy="121327"/>
            </a:xfrm>
            <a:custGeom>
              <a:avLst/>
              <a:gdLst>
                <a:gd name="connsiteX0" fmla="*/ 26453 w 139286"/>
                <a:gd name="connsiteY0" fmla="*/ 96267 h 121327"/>
                <a:gd name="connsiteX1" fmla="*/ 0 w 139286"/>
                <a:gd name="connsiteY1" fmla="*/ 33618 h 121327"/>
                <a:gd name="connsiteX2" fmla="*/ 0 w 139286"/>
                <a:gd name="connsiteY2" fmla="*/ 32225 h 121327"/>
                <a:gd name="connsiteX3" fmla="*/ 13607 w 139286"/>
                <a:gd name="connsiteY3" fmla="*/ 0 h 121327"/>
                <a:gd name="connsiteX4" fmla="*/ 139286 w 139286"/>
                <a:gd name="connsiteY4" fmla="*/ 103337 h 121327"/>
                <a:gd name="connsiteX5" fmla="*/ 123037 w 139286"/>
                <a:gd name="connsiteY5" fmla="*/ 114366 h 121327"/>
                <a:gd name="connsiteX6" fmla="*/ 89101 w 139286"/>
                <a:gd name="connsiteY6" fmla="*/ 121327 h 121327"/>
                <a:gd name="connsiteX7" fmla="*/ 26453 w 139286"/>
                <a:gd name="connsiteY7" fmla="*/ 96267 h 1213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39286" h="121327" extrusionOk="0">
                  <a:moveTo>
                    <a:pt x="26453" y="96267"/>
                  </a:moveTo>
                  <a:cubicBezTo>
                    <a:pt x="9746" y="79561"/>
                    <a:pt x="0" y="57285"/>
                    <a:pt x="0" y="33618"/>
                  </a:cubicBezTo>
                  <a:lnTo>
                    <a:pt x="0" y="32225"/>
                  </a:lnTo>
                  <a:lnTo>
                    <a:pt x="13607" y="0"/>
                  </a:lnTo>
                  <a:lnTo>
                    <a:pt x="139286" y="103337"/>
                  </a:lnTo>
                  <a:lnTo>
                    <a:pt x="123037" y="114366"/>
                  </a:lnTo>
                  <a:cubicBezTo>
                    <a:pt x="112421" y="118890"/>
                    <a:pt x="100935" y="121327"/>
                    <a:pt x="89101" y="121327"/>
                  </a:cubicBezTo>
                  <a:cubicBezTo>
                    <a:pt x="65435" y="121327"/>
                    <a:pt x="43159" y="112973"/>
                    <a:pt x="26453" y="9626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8"/>
            <p:cNvSpPr/>
            <p:nvPr/>
          </p:nvSpPr>
          <p:spPr bwMode="auto">
            <a:xfrm rot="8716294">
              <a:off x="4782105" y="4823045"/>
              <a:ext cx="311921" cy="362797"/>
            </a:xfrm>
            <a:custGeom>
              <a:avLst/>
              <a:gdLst>
                <a:gd name="connsiteX0" fmla="*/ 311920 w 311921"/>
                <a:gd name="connsiteY0" fmla="*/ 120307 h 362797"/>
                <a:gd name="connsiteX1" fmla="*/ 138360 w 311921"/>
                <a:gd name="connsiteY1" fmla="*/ 1 h 362797"/>
                <a:gd name="connsiteX2" fmla="*/ 138360 w 311921"/>
                <a:gd name="connsiteY2" fmla="*/ 0 h 362797"/>
                <a:gd name="connsiteX3" fmla="*/ 311921 w 311921"/>
                <a:gd name="connsiteY3" fmla="*/ 120307 h 362797"/>
                <a:gd name="connsiteX4" fmla="*/ 0 w 311921"/>
                <a:gd name="connsiteY4" fmla="*/ 362797 h 362797"/>
                <a:gd name="connsiteX5" fmla="*/ 0 w 311921"/>
                <a:gd name="connsiteY5" fmla="*/ 320869 h 362797"/>
                <a:gd name="connsiteX6" fmla="*/ 27877 w 311921"/>
                <a:gd name="connsiteY6" fmla="*/ 343790 h 3627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11921" h="362797" extrusionOk="0">
                  <a:moveTo>
                    <a:pt x="311920" y="120307"/>
                  </a:moveTo>
                  <a:lnTo>
                    <a:pt x="138360" y="1"/>
                  </a:lnTo>
                  <a:lnTo>
                    <a:pt x="138360" y="0"/>
                  </a:lnTo>
                  <a:lnTo>
                    <a:pt x="311921" y="120307"/>
                  </a:lnTo>
                  <a:close/>
                  <a:moveTo>
                    <a:pt x="0" y="362797"/>
                  </a:moveTo>
                  <a:lnTo>
                    <a:pt x="0" y="320869"/>
                  </a:lnTo>
                  <a:lnTo>
                    <a:pt x="27877" y="34379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9"/>
            <p:cNvSpPr/>
            <p:nvPr/>
          </p:nvSpPr>
          <p:spPr bwMode="auto">
            <a:xfrm rot="8716294">
              <a:off x="5132149" y="4738008"/>
              <a:ext cx="148614" cy="131720"/>
            </a:xfrm>
            <a:custGeom>
              <a:avLst/>
              <a:gdLst>
                <a:gd name="connsiteX0" fmla="*/ 26453 w 148614"/>
                <a:gd name="connsiteY0" fmla="*/ 106660 h 131720"/>
                <a:gd name="connsiteX1" fmla="*/ 0 w 148614"/>
                <a:gd name="connsiteY1" fmla="*/ 44011 h 131720"/>
                <a:gd name="connsiteX2" fmla="*/ 0 w 148614"/>
                <a:gd name="connsiteY2" fmla="*/ 42618 h 131720"/>
                <a:gd name="connsiteX3" fmla="*/ 17995 w 148614"/>
                <a:gd name="connsiteY3" fmla="*/ 0 h 131720"/>
                <a:gd name="connsiteX4" fmla="*/ 148614 w 148614"/>
                <a:gd name="connsiteY4" fmla="*/ 107398 h 131720"/>
                <a:gd name="connsiteX5" fmla="*/ 123037 w 148614"/>
                <a:gd name="connsiteY5" fmla="*/ 124759 h 131720"/>
                <a:gd name="connsiteX6" fmla="*/ 89101 w 148614"/>
                <a:gd name="connsiteY6" fmla="*/ 131720 h 131720"/>
                <a:gd name="connsiteX7" fmla="*/ 26453 w 148614"/>
                <a:gd name="connsiteY7" fmla="*/ 106660 h 13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8614" h="131720" extrusionOk="0">
                  <a:moveTo>
                    <a:pt x="26453" y="106660"/>
                  </a:moveTo>
                  <a:cubicBezTo>
                    <a:pt x="9746" y="89954"/>
                    <a:pt x="0" y="67678"/>
                    <a:pt x="0" y="44011"/>
                  </a:cubicBezTo>
                  <a:lnTo>
                    <a:pt x="0" y="42618"/>
                  </a:lnTo>
                  <a:lnTo>
                    <a:pt x="17995" y="0"/>
                  </a:lnTo>
                  <a:lnTo>
                    <a:pt x="148614" y="107398"/>
                  </a:lnTo>
                  <a:lnTo>
                    <a:pt x="123037" y="124759"/>
                  </a:lnTo>
                  <a:cubicBezTo>
                    <a:pt x="112421" y="129283"/>
                    <a:pt x="100935" y="131720"/>
                    <a:pt x="89101" y="131720"/>
                  </a:cubicBezTo>
                  <a:cubicBezTo>
                    <a:pt x="65435" y="131720"/>
                    <a:pt x="43159" y="123366"/>
                    <a:pt x="26453" y="10666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20"/>
            <p:cNvSpPr/>
            <p:nvPr/>
          </p:nvSpPr>
          <p:spPr bwMode="auto">
            <a:xfrm rot="8716294">
              <a:off x="5043572" y="4624951"/>
              <a:ext cx="150722" cy="101024"/>
            </a:xfrm>
            <a:custGeom>
              <a:avLst/>
              <a:gdLst>
                <a:gd name="connsiteX0" fmla="*/ 0 w 150722"/>
                <a:gd name="connsiteY0" fmla="*/ 25991 h 101024"/>
                <a:gd name="connsiteX1" fmla="*/ 28034 w 150722"/>
                <a:gd name="connsiteY1" fmla="*/ 6961 h 101024"/>
                <a:gd name="connsiteX2" fmla="*/ 61968 w 150722"/>
                <a:gd name="connsiteY2" fmla="*/ 0 h 101024"/>
                <a:gd name="connsiteX3" fmla="*/ 124618 w 150722"/>
                <a:gd name="connsiteY3" fmla="*/ 26453 h 101024"/>
                <a:gd name="connsiteX4" fmla="*/ 150722 w 150722"/>
                <a:gd name="connsiteY4" fmla="*/ 88580 h 101024"/>
                <a:gd name="connsiteX5" fmla="*/ 148306 w 150722"/>
                <a:gd name="connsiteY5" fmla="*/ 101024 h 10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0722" h="101024" extrusionOk="0">
                  <a:moveTo>
                    <a:pt x="0" y="25991"/>
                  </a:moveTo>
                  <a:lnTo>
                    <a:pt x="28034" y="6961"/>
                  </a:lnTo>
                  <a:cubicBezTo>
                    <a:pt x="38649" y="2437"/>
                    <a:pt x="50135" y="0"/>
                    <a:pt x="61968" y="0"/>
                  </a:cubicBezTo>
                  <a:cubicBezTo>
                    <a:pt x="85637" y="0"/>
                    <a:pt x="107912" y="9746"/>
                    <a:pt x="124618" y="26453"/>
                  </a:cubicBezTo>
                  <a:cubicBezTo>
                    <a:pt x="142021" y="43159"/>
                    <a:pt x="150722" y="65782"/>
                    <a:pt x="150722" y="88580"/>
                  </a:cubicBezTo>
                  <a:lnTo>
                    <a:pt x="148306" y="1010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1"/>
            <p:cNvSpPr/>
            <p:nvPr/>
          </p:nvSpPr>
          <p:spPr bwMode="auto">
            <a:xfrm rot="8716294">
              <a:off x="8546573" y="4108588"/>
              <a:ext cx="215176" cy="313567"/>
            </a:xfrm>
            <a:custGeom>
              <a:avLst/>
              <a:gdLst>
                <a:gd name="connsiteX0" fmla="*/ 122760 w 215176"/>
                <a:gd name="connsiteY0" fmla="*/ 266809 h 313567"/>
                <a:gd name="connsiteX1" fmla="*/ 122761 w 215176"/>
                <a:gd name="connsiteY1" fmla="*/ 105519 h 313567"/>
                <a:gd name="connsiteX2" fmla="*/ 122761 w 215176"/>
                <a:gd name="connsiteY2" fmla="*/ 99312 h 313567"/>
                <a:gd name="connsiteX3" fmla="*/ 91726 w 215176"/>
                <a:gd name="connsiteY3" fmla="*/ 75863 h 313567"/>
                <a:gd name="connsiteX4" fmla="*/ 0 w 215176"/>
                <a:gd name="connsiteY4" fmla="*/ 75863 h 313567"/>
                <a:gd name="connsiteX5" fmla="*/ 0 w 215176"/>
                <a:gd name="connsiteY5" fmla="*/ 0 h 313567"/>
                <a:gd name="connsiteX6" fmla="*/ 128968 w 215176"/>
                <a:gd name="connsiteY6" fmla="*/ 0 h 313567"/>
                <a:gd name="connsiteX7" fmla="*/ 215176 w 215176"/>
                <a:gd name="connsiteY7" fmla="*/ 75863 h 313567"/>
                <a:gd name="connsiteX8" fmla="*/ 215176 w 215176"/>
                <a:gd name="connsiteY8" fmla="*/ 313567 h 3135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6" h="313567" extrusionOk="0">
                  <a:moveTo>
                    <a:pt x="122760" y="26680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128968" y="0"/>
                  </a:lnTo>
                  <a:cubicBezTo>
                    <a:pt x="184831" y="0"/>
                    <a:pt x="215177" y="24139"/>
                    <a:pt x="215176" y="75863"/>
                  </a:cubicBezTo>
                  <a:lnTo>
                    <a:pt x="215176" y="31356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2"/>
            <p:cNvSpPr/>
            <p:nvPr/>
          </p:nvSpPr>
          <p:spPr bwMode="auto">
            <a:xfrm rot="8716294">
              <a:off x="8681306" y="4151041"/>
              <a:ext cx="394490" cy="343138"/>
            </a:xfrm>
            <a:custGeom>
              <a:avLst/>
              <a:gdLst>
                <a:gd name="connsiteX0" fmla="*/ 77932 w 394490"/>
                <a:gd name="connsiteY0" fmla="*/ 311621 h 343138"/>
                <a:gd name="connsiteX1" fmla="*/ 77932 w 394490"/>
                <a:gd name="connsiteY1" fmla="*/ 69053 h 343138"/>
                <a:gd name="connsiteX2" fmla="*/ 0 w 394490"/>
                <a:gd name="connsiteY2" fmla="*/ 69054 h 343138"/>
                <a:gd name="connsiteX3" fmla="*/ 0 w 394490"/>
                <a:gd name="connsiteY3" fmla="*/ 2156 h 343138"/>
                <a:gd name="connsiteX4" fmla="*/ 158623 w 394490"/>
                <a:gd name="connsiteY4" fmla="*/ 2157 h 343138"/>
                <a:gd name="connsiteX5" fmla="*/ 158624 w 394490"/>
                <a:gd name="connsiteY5" fmla="*/ 113882 h 343138"/>
                <a:gd name="connsiteX6" fmla="*/ 160692 w 394490"/>
                <a:gd name="connsiteY6" fmla="*/ 113882 h 343138"/>
                <a:gd name="connsiteX7" fmla="*/ 233107 w 394490"/>
                <a:gd name="connsiteY7" fmla="*/ 9053 h 343138"/>
                <a:gd name="connsiteX8" fmla="*/ 280694 w 394490"/>
                <a:gd name="connsiteY8" fmla="*/ 87 h 343138"/>
                <a:gd name="connsiteX9" fmla="*/ 394490 w 394490"/>
                <a:gd name="connsiteY9" fmla="*/ 133882 h 343138"/>
                <a:gd name="connsiteX10" fmla="*/ 394490 w 394490"/>
                <a:gd name="connsiteY10" fmla="*/ 142849 h 343138"/>
                <a:gd name="connsiteX11" fmla="*/ 300694 w 394490"/>
                <a:gd name="connsiteY11" fmla="*/ 148365 h 343138"/>
                <a:gd name="connsiteX12" fmla="*/ 300694 w 394490"/>
                <a:gd name="connsiteY12" fmla="*/ 123538 h 343138"/>
                <a:gd name="connsiteX13" fmla="*/ 249660 w 394490"/>
                <a:gd name="connsiteY13" fmla="*/ 60778 h 343138"/>
                <a:gd name="connsiteX14" fmla="*/ 168969 w 394490"/>
                <a:gd name="connsiteY14" fmla="*/ 193194 h 343138"/>
                <a:gd name="connsiteX15" fmla="*/ 168969 w 394490"/>
                <a:gd name="connsiteY15" fmla="*/ 323541 h 343138"/>
                <a:gd name="connsiteX16" fmla="*/ 140226 w 394490"/>
                <a:gd name="connsiteY16" fmla="*/ 343138 h 3431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90" h="343138" extrusionOk="0">
                  <a:moveTo>
                    <a:pt x="77932" y="311621"/>
                  </a:moveTo>
                  <a:lnTo>
                    <a:pt x="77932" y="69053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7"/>
                  </a:lnTo>
                  <a:lnTo>
                    <a:pt x="158624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51730" y="-1293"/>
                    <a:pt x="394490" y="48364"/>
                    <a:pt x="394490" y="133882"/>
                  </a:cubicBezTo>
                  <a:lnTo>
                    <a:pt x="394490" y="142849"/>
                  </a:lnTo>
                  <a:lnTo>
                    <a:pt x="300694" y="148365"/>
                  </a:lnTo>
                  <a:lnTo>
                    <a:pt x="300694" y="123538"/>
                  </a:lnTo>
                  <a:cubicBezTo>
                    <a:pt x="300695" y="86296"/>
                    <a:pt x="279316" y="60778"/>
                    <a:pt x="249660" y="60778"/>
                  </a:cubicBezTo>
                  <a:cubicBezTo>
                    <a:pt x="205521" y="60778"/>
                    <a:pt x="168968" y="119399"/>
                    <a:pt x="168969" y="193194"/>
                  </a:cubicBezTo>
                  <a:lnTo>
                    <a:pt x="168969" y="323541"/>
                  </a:lnTo>
                  <a:lnTo>
                    <a:pt x="140226" y="3431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3"/>
            <p:cNvSpPr/>
            <p:nvPr/>
          </p:nvSpPr>
          <p:spPr bwMode="auto">
            <a:xfrm rot="8716294">
              <a:off x="8646997" y="4143256"/>
              <a:ext cx="121064" cy="89924"/>
            </a:xfrm>
            <a:custGeom>
              <a:avLst/>
              <a:gdLst>
                <a:gd name="connsiteX0" fmla="*/ 0 w 121064"/>
                <a:gd name="connsiteY0" fmla="*/ 39250 h 89924"/>
                <a:gd name="connsiteX1" fmla="*/ 32528 w 121064"/>
                <a:gd name="connsiteY1" fmla="*/ 13621 h 89924"/>
                <a:gd name="connsiteX2" fmla="*/ 78305 w 121064"/>
                <a:gd name="connsiteY2" fmla="*/ 0 h 89924"/>
                <a:gd name="connsiteX3" fmla="*/ 121064 w 121064"/>
                <a:gd name="connsiteY3" fmla="*/ 51035 h 89924"/>
                <a:gd name="connsiteX4" fmla="*/ 108563 w 121064"/>
                <a:gd name="connsiteY4" fmla="*/ 83363 h 89924"/>
                <a:gd name="connsiteX5" fmla="*/ 100159 w 121064"/>
                <a:gd name="connsiteY5" fmla="*/ 89924 h 899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21064" h="89924" extrusionOk="0">
                  <a:moveTo>
                    <a:pt x="0" y="39250"/>
                  </a:moveTo>
                  <a:lnTo>
                    <a:pt x="32528" y="13621"/>
                  </a:lnTo>
                  <a:cubicBezTo>
                    <a:pt x="46580" y="6380"/>
                    <a:pt x="62098" y="1724"/>
                    <a:pt x="78305" y="0"/>
                  </a:cubicBezTo>
                  <a:cubicBezTo>
                    <a:pt x="111409" y="0"/>
                    <a:pt x="121065" y="28966"/>
                    <a:pt x="121064" y="51035"/>
                  </a:cubicBezTo>
                  <a:cubicBezTo>
                    <a:pt x="120030" y="63105"/>
                    <a:pt x="115546" y="74139"/>
                    <a:pt x="108563" y="83363"/>
                  </a:cubicBezTo>
                  <a:lnTo>
                    <a:pt x="100159" y="899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4"/>
            <p:cNvSpPr/>
            <p:nvPr/>
          </p:nvSpPr>
          <p:spPr bwMode="auto">
            <a:xfrm rot="8716294">
              <a:off x="8360649" y="4203945"/>
              <a:ext cx="88105" cy="88278"/>
            </a:xfrm>
            <a:custGeom>
              <a:avLst/>
              <a:gdLst>
                <a:gd name="connsiteX0" fmla="*/ 11702 w 88105"/>
                <a:gd name="connsiteY0" fmla="*/ 72544 h 88278"/>
                <a:gd name="connsiteX1" fmla="*/ 0 w 88105"/>
                <a:gd name="connsiteY1" fmla="*/ 44829 h 88278"/>
                <a:gd name="connsiteX2" fmla="*/ 0 w 88105"/>
                <a:gd name="connsiteY2" fmla="*/ 44139 h 88278"/>
                <a:gd name="connsiteX3" fmla="*/ 13104 w 88105"/>
                <a:gd name="connsiteY3" fmla="*/ 13104 h 88278"/>
                <a:gd name="connsiteX4" fmla="*/ 44139 w 88105"/>
                <a:gd name="connsiteY4" fmla="*/ 0 h 88278"/>
                <a:gd name="connsiteX5" fmla="*/ 75175 w 88105"/>
                <a:gd name="connsiteY5" fmla="*/ 13104 h 88278"/>
                <a:gd name="connsiteX6" fmla="*/ 75175 w 88105"/>
                <a:gd name="connsiteY6" fmla="*/ 75175 h 88278"/>
                <a:gd name="connsiteX7" fmla="*/ 44139 w 88105"/>
                <a:gd name="connsiteY7" fmla="*/ 88278 h 88278"/>
                <a:gd name="connsiteX8" fmla="*/ 37752 w 88105"/>
                <a:gd name="connsiteY8" fmla="*/ 85724 h 882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88105" h="88278" extrusionOk="0">
                  <a:moveTo>
                    <a:pt x="11702" y="72544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cubicBezTo>
                    <a:pt x="55864" y="0"/>
                    <a:pt x="66899" y="4828"/>
                    <a:pt x="75175" y="13104"/>
                  </a:cubicBezTo>
                  <a:cubicBezTo>
                    <a:pt x="92416" y="29657"/>
                    <a:pt x="92416" y="57933"/>
                    <a:pt x="75175" y="75175"/>
                  </a:cubicBezTo>
                  <a:cubicBezTo>
                    <a:pt x="66899" y="83451"/>
                    <a:pt x="55864" y="88278"/>
                    <a:pt x="44139" y="88278"/>
                  </a:cubicBezTo>
                  <a:lnTo>
                    <a:pt x="37752" y="8572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5"/>
            <p:cNvSpPr/>
            <p:nvPr/>
          </p:nvSpPr>
          <p:spPr bwMode="auto">
            <a:xfrm rot="8716294">
              <a:off x="8270439" y="4208809"/>
              <a:ext cx="54467" cy="27557"/>
            </a:xfrm>
            <a:custGeom>
              <a:avLst/>
              <a:gdLst>
                <a:gd name="connsiteX0" fmla="*/ 0 w 54467"/>
                <a:gd name="connsiteY0" fmla="*/ 0 h 27557"/>
                <a:gd name="connsiteX1" fmla="*/ 54467 w 54467"/>
                <a:gd name="connsiteY1" fmla="*/ 0 h 27557"/>
                <a:gd name="connsiteX2" fmla="*/ 54467 w 54467"/>
                <a:gd name="connsiteY2" fmla="*/ 27557 h 275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54467" h="27557" extrusionOk="0">
                  <a:moveTo>
                    <a:pt x="0" y="0"/>
                  </a:moveTo>
                  <a:lnTo>
                    <a:pt x="54467" y="0"/>
                  </a:lnTo>
                  <a:lnTo>
                    <a:pt x="54467" y="2755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6"/>
            <p:cNvSpPr/>
            <p:nvPr/>
          </p:nvSpPr>
          <p:spPr bwMode="auto">
            <a:xfrm rot="8716294">
              <a:off x="8503577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7"/>
            <p:cNvSpPr/>
            <p:nvPr/>
          </p:nvSpPr>
          <p:spPr bwMode="auto">
            <a:xfrm rot="8716294">
              <a:off x="8994983" y="4078441"/>
              <a:ext cx="137688" cy="132478"/>
            </a:xfrm>
            <a:custGeom>
              <a:avLst/>
              <a:gdLst>
                <a:gd name="connsiteX0" fmla="*/ 46653 w 137688"/>
                <a:gd name="connsiteY0" fmla="*/ 86420 h 132478"/>
                <a:gd name="connsiteX1" fmla="*/ 46653 w 137688"/>
                <a:gd name="connsiteY1" fmla="*/ 24828 h 132478"/>
                <a:gd name="connsiteX2" fmla="*/ 0 w 137688"/>
                <a:gd name="connsiteY2" fmla="*/ 24828 h 132478"/>
                <a:gd name="connsiteX3" fmla="*/ 15342 w 137688"/>
                <a:gd name="connsiteY3" fmla="*/ 2695 h 132478"/>
                <a:gd name="connsiteX4" fmla="*/ 137688 w 137688"/>
                <a:gd name="connsiteY4" fmla="*/ 0 h 132478"/>
                <a:gd name="connsiteX5" fmla="*/ 137688 w 137688"/>
                <a:gd name="connsiteY5" fmla="*/ 132478 h 13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37688" h="132478" extrusionOk="0">
                  <a:moveTo>
                    <a:pt x="46653" y="86420"/>
                  </a:moveTo>
                  <a:lnTo>
                    <a:pt x="46653" y="24828"/>
                  </a:lnTo>
                  <a:lnTo>
                    <a:pt x="0" y="24828"/>
                  </a:lnTo>
                  <a:lnTo>
                    <a:pt x="15342" y="2695"/>
                  </a:lnTo>
                  <a:lnTo>
                    <a:pt x="137688" y="0"/>
                  </a:lnTo>
                  <a:lnTo>
                    <a:pt x="137688" y="13247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28"/>
            <p:cNvSpPr/>
            <p:nvPr/>
          </p:nvSpPr>
          <p:spPr bwMode="auto">
            <a:xfrm rot="7484128">
              <a:off x="9136824" y="4228704"/>
              <a:ext cx="8392" cy="13068"/>
            </a:xfrm>
            <a:custGeom>
              <a:avLst/>
              <a:gdLst>
                <a:gd name="connsiteX0" fmla="*/ 3897 w 8392"/>
                <a:gd name="connsiteY0" fmla="*/ 13068 h 13068"/>
                <a:gd name="connsiteX1" fmla="*/ 0 w 8392"/>
                <a:gd name="connsiteY1" fmla="*/ 5818 h 13068"/>
                <a:gd name="connsiteX2" fmla="*/ 8392 w 8392"/>
                <a:gd name="connsiteY2" fmla="*/ 0 h 130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8392" h="13068" extrusionOk="0">
                  <a:moveTo>
                    <a:pt x="3897" y="13068"/>
                  </a:moveTo>
                  <a:lnTo>
                    <a:pt x="0" y="5818"/>
                  </a:lnTo>
                  <a:lnTo>
                    <a:pt x="8392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29"/>
            <p:cNvSpPr/>
            <p:nvPr/>
          </p:nvSpPr>
          <p:spPr bwMode="auto">
            <a:xfrm rot="8716294">
              <a:off x="8839311" y="5117279"/>
              <a:ext cx="37096" cy="40385"/>
            </a:xfrm>
            <a:custGeom>
              <a:avLst/>
              <a:gdLst>
                <a:gd name="connsiteX0" fmla="*/ 37095 w 37096"/>
                <a:gd name="connsiteY0" fmla="*/ 25713 h 40385"/>
                <a:gd name="connsiteX1" fmla="*/ 0 w 37096"/>
                <a:gd name="connsiteY1" fmla="*/ 0 h 40385"/>
                <a:gd name="connsiteX2" fmla="*/ 0 w 37096"/>
                <a:gd name="connsiteY2" fmla="*/ 0 h 40385"/>
                <a:gd name="connsiteX3" fmla="*/ 37096 w 37096"/>
                <a:gd name="connsiteY3" fmla="*/ 25713 h 40385"/>
                <a:gd name="connsiteX4" fmla="*/ 0 w 37096"/>
                <a:gd name="connsiteY4" fmla="*/ 40385 h 40385"/>
                <a:gd name="connsiteX5" fmla="*/ 0 w 37096"/>
                <a:gd name="connsiteY5" fmla="*/ 28525 h 40385"/>
                <a:gd name="connsiteX6" fmla="*/ 9740 w 37096"/>
                <a:gd name="connsiteY6" fmla="*/ 3653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37096" h="40385" extrusionOk="0">
                  <a:moveTo>
                    <a:pt x="37095" y="25713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37096" y="25713"/>
                  </a:lnTo>
                  <a:close/>
                  <a:moveTo>
                    <a:pt x="0" y="40385"/>
                  </a:moveTo>
                  <a:lnTo>
                    <a:pt x="0" y="28525"/>
                  </a:lnTo>
                  <a:lnTo>
                    <a:pt x="9740" y="36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30"/>
            <p:cNvSpPr/>
            <p:nvPr/>
          </p:nvSpPr>
          <p:spPr bwMode="auto">
            <a:xfrm rot="8716294">
              <a:off x="8967255" y="4971567"/>
              <a:ext cx="231347" cy="158649"/>
            </a:xfrm>
            <a:custGeom>
              <a:avLst/>
              <a:gdLst>
                <a:gd name="connsiteX0" fmla="*/ 8965 w 231347"/>
                <a:gd name="connsiteY0" fmla="*/ 158649 h 158649"/>
                <a:gd name="connsiteX1" fmla="*/ 0 w 231347"/>
                <a:gd name="connsiteY1" fmla="*/ 146235 h 158649"/>
                <a:gd name="connsiteX2" fmla="*/ 155416 w 231347"/>
                <a:gd name="connsiteY2" fmla="*/ 0 h 158649"/>
                <a:gd name="connsiteX3" fmla="*/ 231347 w 231347"/>
                <a:gd name="connsiteY3" fmla="*/ 62433 h 1586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31347" h="158649" extrusionOk="0">
                  <a:moveTo>
                    <a:pt x="8965" y="158649"/>
                  </a:moveTo>
                  <a:lnTo>
                    <a:pt x="0" y="146235"/>
                  </a:lnTo>
                  <a:lnTo>
                    <a:pt x="155416" y="0"/>
                  </a:lnTo>
                  <a:lnTo>
                    <a:pt x="231347" y="624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1"/>
            <p:cNvSpPr/>
            <p:nvPr/>
          </p:nvSpPr>
          <p:spPr bwMode="auto">
            <a:xfrm rot="8716294">
              <a:off x="8555937" y="4871188"/>
              <a:ext cx="249519" cy="296463"/>
            </a:xfrm>
            <a:custGeom>
              <a:avLst/>
              <a:gdLst>
                <a:gd name="connsiteX0" fmla="*/ 249516 w 249519"/>
                <a:gd name="connsiteY0" fmla="*/ 83734 h 296463"/>
                <a:gd name="connsiteX1" fmla="*/ 128718 w 249519"/>
                <a:gd name="connsiteY1" fmla="*/ 0 h 296463"/>
                <a:gd name="connsiteX2" fmla="*/ 128719 w 249519"/>
                <a:gd name="connsiteY2" fmla="*/ 0 h 296463"/>
                <a:gd name="connsiteX3" fmla="*/ 249519 w 249519"/>
                <a:gd name="connsiteY3" fmla="*/ 83734 h 296463"/>
                <a:gd name="connsiteX4" fmla="*/ 137293 w 249519"/>
                <a:gd name="connsiteY4" fmla="*/ 296463 h 296463"/>
                <a:gd name="connsiteX5" fmla="*/ 72418 w 249519"/>
                <a:gd name="connsiteY5" fmla="*/ 175766 h 296463"/>
                <a:gd name="connsiteX6" fmla="*/ 105610 w 249519"/>
                <a:gd name="connsiteY6" fmla="*/ 83734 h 296463"/>
                <a:gd name="connsiteX7" fmla="*/ 0 w 249519"/>
                <a:gd name="connsiteY7" fmla="*/ 83734 h 296463"/>
                <a:gd name="connsiteX8" fmla="*/ 0 w 249519"/>
                <a:gd name="connsiteY8" fmla="*/ 0 h 296463"/>
                <a:gd name="connsiteX9" fmla="*/ 78196 w 249519"/>
                <a:gd name="connsiteY9" fmla="*/ 0 h 296463"/>
                <a:gd name="connsiteX10" fmla="*/ 203756 w 249519"/>
                <a:gd name="connsiteY10" fmla="*/ 1032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49519" h="296463" extrusionOk="0">
                  <a:moveTo>
                    <a:pt x="249516" y="83734"/>
                  </a:moveTo>
                  <a:lnTo>
                    <a:pt x="128718" y="0"/>
                  </a:lnTo>
                  <a:lnTo>
                    <a:pt x="128719" y="0"/>
                  </a:lnTo>
                  <a:lnTo>
                    <a:pt x="249519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78196" y="0"/>
                  </a:lnTo>
                  <a:lnTo>
                    <a:pt x="203756" y="1032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2"/>
            <p:cNvSpPr/>
            <p:nvPr/>
          </p:nvSpPr>
          <p:spPr bwMode="auto">
            <a:xfrm rot="8716294">
              <a:off x="9124182" y="4842281"/>
              <a:ext cx="37059" cy="48941"/>
            </a:xfrm>
            <a:custGeom>
              <a:avLst/>
              <a:gdLst>
                <a:gd name="connsiteX0" fmla="*/ 0 w 37059"/>
                <a:gd name="connsiteY0" fmla="*/ 48941 h 48941"/>
                <a:gd name="connsiteX1" fmla="*/ 33925 w 37059"/>
                <a:gd name="connsiteY1" fmla="*/ 0 h 48941"/>
                <a:gd name="connsiteX2" fmla="*/ 37059 w 37059"/>
                <a:gd name="connsiteY2" fmla="*/ 7460 h 48941"/>
                <a:gd name="connsiteX3" fmla="*/ 24128 w 37059"/>
                <a:gd name="connsiteY3" fmla="*/ 38754 h 489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7059" h="48941" extrusionOk="0">
                  <a:moveTo>
                    <a:pt x="0" y="48941"/>
                  </a:moveTo>
                  <a:lnTo>
                    <a:pt x="33925" y="0"/>
                  </a:lnTo>
                  <a:lnTo>
                    <a:pt x="37059" y="7460"/>
                  </a:lnTo>
                  <a:cubicBezTo>
                    <a:pt x="37059" y="18753"/>
                    <a:pt x="32749" y="30133"/>
                    <a:pt x="24128" y="3875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3"/>
            <p:cNvSpPr/>
            <p:nvPr/>
          </p:nvSpPr>
          <p:spPr bwMode="auto">
            <a:xfrm rot="8716294">
              <a:off x="8946271" y="4530250"/>
              <a:ext cx="235267" cy="296463"/>
            </a:xfrm>
            <a:custGeom>
              <a:avLst/>
              <a:gdLst>
                <a:gd name="connsiteX0" fmla="*/ 64028 w 235267"/>
                <a:gd name="connsiteY0" fmla="*/ 296463 h 296463"/>
                <a:gd name="connsiteX1" fmla="*/ 0 w 235267"/>
                <a:gd name="connsiteY1" fmla="*/ 177341 h 296463"/>
                <a:gd name="connsiteX2" fmla="*/ 122928 w 235267"/>
                <a:gd name="connsiteY2" fmla="*/ 0 h 296463"/>
                <a:gd name="connsiteX3" fmla="*/ 235266 w 235267"/>
                <a:gd name="connsiteY3" fmla="*/ 0 h 296463"/>
                <a:gd name="connsiteX4" fmla="*/ 235267 w 235267"/>
                <a:gd name="connsiteY4" fmla="*/ 83734 h 296463"/>
                <a:gd name="connsiteX5" fmla="*/ 137200 w 235267"/>
                <a:gd name="connsiteY5" fmla="*/ 83735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5267" h="296463" extrusionOk="0">
                  <a:moveTo>
                    <a:pt x="64028" y="296463"/>
                  </a:moveTo>
                  <a:lnTo>
                    <a:pt x="0" y="177341"/>
                  </a:lnTo>
                  <a:lnTo>
                    <a:pt x="122928" y="0"/>
                  </a:lnTo>
                  <a:lnTo>
                    <a:pt x="235266" y="0"/>
                  </a:lnTo>
                  <a:lnTo>
                    <a:pt x="235267" y="83734"/>
                  </a:lnTo>
                  <a:lnTo>
                    <a:pt x="137200" y="8373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4"/>
            <p:cNvSpPr/>
            <p:nvPr/>
          </p:nvSpPr>
          <p:spPr bwMode="auto">
            <a:xfrm rot="8716294">
              <a:off x="8906661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5"/>
            <p:cNvSpPr/>
            <p:nvPr/>
          </p:nvSpPr>
          <p:spPr bwMode="auto">
            <a:xfrm rot="13089394">
              <a:off x="7765620" y="4253518"/>
              <a:ext cx="72828" cy="75543"/>
            </a:xfrm>
            <a:custGeom>
              <a:avLst/>
              <a:gdLst>
                <a:gd name="connsiteX0" fmla="*/ 0 w 72828"/>
                <a:gd name="connsiteY0" fmla="*/ 75543 h 75543"/>
                <a:gd name="connsiteX1" fmla="*/ 0 w 72828"/>
                <a:gd name="connsiteY1" fmla="*/ 37783 h 75543"/>
                <a:gd name="connsiteX2" fmla="*/ 72828 w 72828"/>
                <a:gd name="connsiteY2" fmla="*/ 0 h 7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72828" h="75543" extrusionOk="0">
                  <a:moveTo>
                    <a:pt x="0" y="75543"/>
                  </a:moveTo>
                  <a:lnTo>
                    <a:pt x="0" y="37783"/>
                  </a:lnTo>
                  <a:lnTo>
                    <a:pt x="7282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6"/>
            <p:cNvSpPr/>
            <p:nvPr/>
          </p:nvSpPr>
          <p:spPr bwMode="auto">
            <a:xfrm rot="8716294">
              <a:off x="7196646" y="4735107"/>
              <a:ext cx="215177" cy="351729"/>
            </a:xfrm>
            <a:custGeom>
              <a:avLst/>
              <a:gdLst>
                <a:gd name="connsiteX0" fmla="*/ 122761 w 215177"/>
                <a:gd name="connsiteY0" fmla="*/ 351729 h 351729"/>
                <a:gd name="connsiteX1" fmla="*/ 122761 w 215177"/>
                <a:gd name="connsiteY1" fmla="*/ 105519 h 351729"/>
                <a:gd name="connsiteX2" fmla="*/ 122761 w 215177"/>
                <a:gd name="connsiteY2" fmla="*/ 99312 h 351729"/>
                <a:gd name="connsiteX3" fmla="*/ 91726 w 215177"/>
                <a:gd name="connsiteY3" fmla="*/ 75863 h 351729"/>
                <a:gd name="connsiteX4" fmla="*/ 0 w 215177"/>
                <a:gd name="connsiteY4" fmla="*/ 75863 h 351729"/>
                <a:gd name="connsiteX5" fmla="*/ 0 w 215177"/>
                <a:gd name="connsiteY5" fmla="*/ 0 h 351729"/>
                <a:gd name="connsiteX6" fmla="*/ 20033 w 215177"/>
                <a:gd name="connsiteY6" fmla="*/ 0 h 351729"/>
                <a:gd name="connsiteX7" fmla="*/ 215177 w 215177"/>
                <a:gd name="connsiteY7" fmla="*/ 160452 h 351729"/>
                <a:gd name="connsiteX8" fmla="*/ 215176 w 215177"/>
                <a:gd name="connsiteY8" fmla="*/ 315177 h 3517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5177" h="351729" extrusionOk="0">
                  <a:moveTo>
                    <a:pt x="122761" y="351729"/>
                  </a:move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5"/>
                    <a:pt x="91726" y="75863"/>
                  </a:cubicBezTo>
                  <a:lnTo>
                    <a:pt x="0" y="75863"/>
                  </a:lnTo>
                  <a:lnTo>
                    <a:pt x="0" y="0"/>
                  </a:lnTo>
                  <a:lnTo>
                    <a:pt x="20033" y="0"/>
                  </a:lnTo>
                  <a:lnTo>
                    <a:pt x="215177" y="160452"/>
                  </a:lnTo>
                  <a:lnTo>
                    <a:pt x="215176" y="3151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7"/>
            <p:cNvSpPr/>
            <p:nvPr/>
          </p:nvSpPr>
          <p:spPr bwMode="auto">
            <a:xfrm rot="8716294">
              <a:off x="7519762" y="4714341"/>
              <a:ext cx="185667" cy="383455"/>
            </a:xfrm>
            <a:custGeom>
              <a:avLst/>
              <a:gdLst>
                <a:gd name="connsiteX0" fmla="*/ 77932 w 185667"/>
                <a:gd name="connsiteY0" fmla="*/ 383455 h 383455"/>
                <a:gd name="connsiteX1" fmla="*/ 77932 w 185667"/>
                <a:gd name="connsiteY1" fmla="*/ 66898 h 383455"/>
                <a:gd name="connsiteX2" fmla="*/ 0 w 185667"/>
                <a:gd name="connsiteY2" fmla="*/ 66898 h 383455"/>
                <a:gd name="connsiteX3" fmla="*/ 0 w 185667"/>
                <a:gd name="connsiteY3" fmla="*/ 0 h 383455"/>
                <a:gd name="connsiteX4" fmla="*/ 33456 w 185667"/>
                <a:gd name="connsiteY4" fmla="*/ 0 h 383455"/>
                <a:gd name="connsiteX5" fmla="*/ 158623 w 185667"/>
                <a:gd name="connsiteY5" fmla="*/ 102916 h 383455"/>
                <a:gd name="connsiteX6" fmla="*/ 158623 w 185667"/>
                <a:gd name="connsiteY6" fmla="*/ 111726 h 383455"/>
                <a:gd name="connsiteX7" fmla="*/ 160692 w 185667"/>
                <a:gd name="connsiteY7" fmla="*/ 111726 h 383455"/>
                <a:gd name="connsiteX8" fmla="*/ 162749 w 185667"/>
                <a:gd name="connsiteY8" fmla="*/ 106308 h 383455"/>
                <a:gd name="connsiteX9" fmla="*/ 185667 w 185667"/>
                <a:gd name="connsiteY9" fmla="*/ 125152 h 383455"/>
                <a:gd name="connsiteX10" fmla="*/ 168969 w 185667"/>
                <a:gd name="connsiteY10" fmla="*/ 191038 h 383455"/>
                <a:gd name="connsiteX11" fmla="*/ 168969 w 185667"/>
                <a:gd name="connsiteY11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185667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33456" y="0"/>
                  </a:lnTo>
                  <a:lnTo>
                    <a:pt x="158623" y="102916"/>
                  </a:lnTo>
                  <a:lnTo>
                    <a:pt x="158623" y="111726"/>
                  </a:lnTo>
                  <a:lnTo>
                    <a:pt x="160692" y="111726"/>
                  </a:lnTo>
                  <a:lnTo>
                    <a:pt x="162749" y="106308"/>
                  </a:lnTo>
                  <a:lnTo>
                    <a:pt x="185667" y="125152"/>
                  </a:lnTo>
                  <a:lnTo>
                    <a:pt x="168969" y="191038"/>
                  </a:ln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38"/>
            <p:cNvSpPr/>
            <p:nvPr/>
          </p:nvSpPr>
          <p:spPr bwMode="auto">
            <a:xfrm rot="8716294">
              <a:off x="7265319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39"/>
            <p:cNvSpPr/>
            <p:nvPr/>
          </p:nvSpPr>
          <p:spPr bwMode="auto">
            <a:xfrm rot="8716294">
              <a:off x="7028032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40"/>
            <p:cNvSpPr/>
            <p:nvPr/>
          </p:nvSpPr>
          <p:spPr bwMode="auto">
            <a:xfrm rot="8716294">
              <a:off x="6838986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1"/>
            <p:cNvSpPr/>
            <p:nvPr/>
          </p:nvSpPr>
          <p:spPr bwMode="auto">
            <a:xfrm rot="8716294">
              <a:off x="6821466" y="4356542"/>
              <a:ext cx="439901" cy="511464"/>
            </a:xfrm>
            <a:custGeom>
              <a:avLst/>
              <a:gdLst>
                <a:gd name="connsiteX0" fmla="*/ 1873 w 439901"/>
                <a:gd name="connsiteY0" fmla="*/ 384681 h 511464"/>
                <a:gd name="connsiteX1" fmla="*/ 1725 w 439901"/>
                <a:gd name="connsiteY1" fmla="*/ 383648 h 511464"/>
                <a:gd name="connsiteX2" fmla="*/ 0 w 439901"/>
                <a:gd name="connsiteY2" fmla="*/ 333043 h 511464"/>
                <a:gd name="connsiteX3" fmla="*/ 0 w 439901"/>
                <a:gd name="connsiteY3" fmla="*/ 61444 h 511464"/>
                <a:gd name="connsiteX4" fmla="*/ 118434 w 439901"/>
                <a:gd name="connsiteY4" fmla="*/ 0 h 511464"/>
                <a:gd name="connsiteX5" fmla="*/ 120216 w 439901"/>
                <a:gd name="connsiteY5" fmla="*/ 248447 h 511464"/>
                <a:gd name="connsiteX6" fmla="*/ 141587 w 439901"/>
                <a:gd name="connsiteY6" fmla="*/ 396268 h 511464"/>
                <a:gd name="connsiteX7" fmla="*/ 248446 w 439901"/>
                <a:gd name="connsiteY7" fmla="*/ 455041 h 511464"/>
                <a:gd name="connsiteX8" fmla="*/ 328590 w 439901"/>
                <a:gd name="connsiteY8" fmla="*/ 440793 h 511464"/>
                <a:gd name="connsiteX9" fmla="*/ 438120 w 439901"/>
                <a:gd name="connsiteY9" fmla="*/ 396268 h 511464"/>
                <a:gd name="connsiteX10" fmla="*/ 439901 w 439901"/>
                <a:gd name="connsiteY10" fmla="*/ 407844 h 511464"/>
                <a:gd name="connsiteX11" fmla="*/ 439901 w 439901"/>
                <a:gd name="connsiteY11" fmla="*/ 416749 h 511464"/>
                <a:gd name="connsiteX12" fmla="*/ 286180 w 439901"/>
                <a:gd name="connsiteY12" fmla="*/ 502459 h 511464"/>
                <a:gd name="connsiteX13" fmla="*/ 252462 w 439901"/>
                <a:gd name="connsiteY13" fmla="*/ 511464 h 5114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439901" h="511464" extrusionOk="0">
                  <a:moveTo>
                    <a:pt x="1873" y="384681"/>
                  </a:moveTo>
                  <a:lnTo>
                    <a:pt x="1725" y="383648"/>
                  </a:lnTo>
                  <a:cubicBezTo>
                    <a:pt x="501" y="368162"/>
                    <a:pt x="0" y="351298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7545" y="298315"/>
                    <a:pt x="125558" y="349072"/>
                    <a:pt x="141587" y="396268"/>
                  </a:cubicBezTo>
                  <a:cubicBezTo>
                    <a:pt x="155836" y="435450"/>
                    <a:pt x="192346" y="455041"/>
                    <a:pt x="248446" y="455041"/>
                  </a:cubicBezTo>
                  <a:cubicBezTo>
                    <a:pt x="276051" y="454150"/>
                    <a:pt x="302766" y="448807"/>
                    <a:pt x="328590" y="440793"/>
                  </a:cubicBezTo>
                  <a:cubicBezTo>
                    <a:pt x="365990" y="429216"/>
                    <a:pt x="402501" y="414078"/>
                    <a:pt x="438120" y="396268"/>
                  </a:cubicBezTo>
                  <a:cubicBezTo>
                    <a:pt x="439010" y="399830"/>
                    <a:pt x="439901" y="404282"/>
                    <a:pt x="439901" y="407844"/>
                  </a:cubicBezTo>
                  <a:lnTo>
                    <a:pt x="439901" y="416749"/>
                  </a:lnTo>
                  <a:cubicBezTo>
                    <a:pt x="392705" y="457267"/>
                    <a:pt x="338163" y="484649"/>
                    <a:pt x="286180" y="502459"/>
                  </a:cubicBezTo>
                  <a:lnTo>
                    <a:pt x="252462" y="5114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2"/>
            <p:cNvSpPr/>
            <p:nvPr/>
          </p:nvSpPr>
          <p:spPr bwMode="auto">
            <a:xfrm rot="8716294">
              <a:off x="7635467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3"/>
            <p:cNvSpPr/>
            <p:nvPr/>
          </p:nvSpPr>
          <p:spPr bwMode="auto">
            <a:xfrm rot="8716294">
              <a:off x="7770765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4"/>
            <p:cNvSpPr/>
            <p:nvPr/>
          </p:nvSpPr>
          <p:spPr bwMode="auto">
            <a:xfrm rot="8716294">
              <a:off x="7465596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5"/>
            <p:cNvSpPr/>
            <p:nvPr/>
          </p:nvSpPr>
          <p:spPr bwMode="auto">
            <a:xfrm rot="8716294">
              <a:off x="7313509" y="4314181"/>
              <a:ext cx="308532" cy="142740"/>
            </a:xfrm>
            <a:custGeom>
              <a:avLst/>
              <a:gdLst>
                <a:gd name="connsiteX0" fmla="*/ 0 w 308532"/>
                <a:gd name="connsiteY0" fmla="*/ 46525 h 142740"/>
                <a:gd name="connsiteX1" fmla="*/ 0 w 308532"/>
                <a:gd name="connsiteY1" fmla="*/ 0 h 142740"/>
                <a:gd name="connsiteX2" fmla="*/ 308532 w 308532"/>
                <a:gd name="connsiteY2" fmla="*/ 0 h 142740"/>
                <a:gd name="connsiteX3" fmla="*/ 308532 w 308532"/>
                <a:gd name="connsiteY3" fmla="*/ 83734 h 142740"/>
                <a:gd name="connsiteX4" fmla="*/ 210465 w 308532"/>
                <a:gd name="connsiteY4" fmla="*/ 83734 h 142740"/>
                <a:gd name="connsiteX5" fmla="*/ 190169 w 308532"/>
                <a:gd name="connsiteY5" fmla="*/ 142740 h 142740"/>
                <a:gd name="connsiteX6" fmla="*/ 100662 w 308532"/>
                <a:gd name="connsiteY6" fmla="*/ 97454 h 142740"/>
                <a:gd name="connsiteX7" fmla="*/ 105610 w 308532"/>
                <a:gd name="connsiteY7" fmla="*/ 83734 h 142740"/>
                <a:gd name="connsiteX8" fmla="*/ 73544 w 308532"/>
                <a:gd name="connsiteY8" fmla="*/ 83734 h 1427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308532" h="142740" extrusionOk="0">
                  <a:moveTo>
                    <a:pt x="0" y="46525"/>
                  </a:moveTo>
                  <a:lnTo>
                    <a:pt x="0" y="0"/>
                  </a:lnTo>
                  <a:lnTo>
                    <a:pt x="308532" y="0"/>
                  </a:lnTo>
                  <a:lnTo>
                    <a:pt x="308532" y="83734"/>
                  </a:lnTo>
                  <a:lnTo>
                    <a:pt x="210465" y="83734"/>
                  </a:lnTo>
                  <a:lnTo>
                    <a:pt x="190169" y="142740"/>
                  </a:lnTo>
                  <a:lnTo>
                    <a:pt x="100662" y="97454"/>
                  </a:lnTo>
                  <a:lnTo>
                    <a:pt x="105610" y="83734"/>
                  </a:lnTo>
                  <a:lnTo>
                    <a:pt x="73544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6"/>
            <p:cNvSpPr/>
            <p:nvPr/>
          </p:nvSpPr>
          <p:spPr bwMode="auto">
            <a:xfrm rot="8716294">
              <a:off x="7602084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7"/>
            <p:cNvSpPr/>
            <p:nvPr/>
          </p:nvSpPr>
          <p:spPr bwMode="auto">
            <a:xfrm rot="8716294">
              <a:off x="7233779" y="4339176"/>
              <a:ext cx="112931" cy="98229"/>
            </a:xfrm>
            <a:custGeom>
              <a:avLst/>
              <a:gdLst>
                <a:gd name="connsiteX0" fmla="*/ 0 w 112931"/>
                <a:gd name="connsiteY0" fmla="*/ 49475 h 98229"/>
                <a:gd name="connsiteX1" fmla="*/ 13559 w 112931"/>
                <a:gd name="connsiteY1" fmla="*/ 17362 h 98229"/>
                <a:gd name="connsiteX2" fmla="*/ 54678 w 112931"/>
                <a:gd name="connsiteY2" fmla="*/ 0 h 98229"/>
                <a:gd name="connsiteX3" fmla="*/ 95798 w 112931"/>
                <a:gd name="connsiteY3" fmla="*/ 17362 h 98229"/>
                <a:gd name="connsiteX4" fmla="*/ 112931 w 112931"/>
                <a:gd name="connsiteY4" fmla="*/ 58139 h 98229"/>
                <a:gd name="connsiteX5" fmla="*/ 96365 w 112931"/>
                <a:gd name="connsiteY5" fmla="*/ 98229 h 982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2931" h="98229" extrusionOk="0">
                  <a:moveTo>
                    <a:pt x="0" y="49475"/>
                  </a:moveTo>
                  <a:lnTo>
                    <a:pt x="13559" y="17362"/>
                  </a:lnTo>
                  <a:cubicBezTo>
                    <a:pt x="24524" y="6397"/>
                    <a:pt x="39145" y="0"/>
                    <a:pt x="54678" y="0"/>
                  </a:cubicBezTo>
                  <a:cubicBezTo>
                    <a:pt x="70213" y="0"/>
                    <a:pt x="84833" y="6397"/>
                    <a:pt x="95798" y="17362"/>
                  </a:cubicBezTo>
                  <a:cubicBezTo>
                    <a:pt x="107220" y="28327"/>
                    <a:pt x="112931" y="43176"/>
                    <a:pt x="112931" y="58139"/>
                  </a:cubicBezTo>
                  <a:lnTo>
                    <a:pt x="96365" y="982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8"/>
            <p:cNvSpPr/>
            <p:nvPr/>
          </p:nvSpPr>
          <p:spPr bwMode="auto">
            <a:xfrm rot="7484128">
              <a:off x="7765134" y="4837237"/>
              <a:ext cx="295167" cy="296463"/>
            </a:xfrm>
            <a:custGeom>
              <a:avLst/>
              <a:gdLst>
                <a:gd name="connsiteX0" fmla="*/ 295165 w 295167"/>
                <a:gd name="connsiteY0" fmla="*/ 83734 h 296463"/>
                <a:gd name="connsiteX1" fmla="*/ 237109 w 295167"/>
                <a:gd name="connsiteY1" fmla="*/ 0 h 296463"/>
                <a:gd name="connsiteX2" fmla="*/ 237110 w 295167"/>
                <a:gd name="connsiteY2" fmla="*/ 0 h 296463"/>
                <a:gd name="connsiteX3" fmla="*/ 295167 w 295167"/>
                <a:gd name="connsiteY3" fmla="*/ 83734 h 296463"/>
                <a:gd name="connsiteX4" fmla="*/ 137293 w 295167"/>
                <a:gd name="connsiteY4" fmla="*/ 296463 h 296463"/>
                <a:gd name="connsiteX5" fmla="*/ 72418 w 295167"/>
                <a:gd name="connsiteY5" fmla="*/ 175766 h 296463"/>
                <a:gd name="connsiteX6" fmla="*/ 105610 w 295167"/>
                <a:gd name="connsiteY6" fmla="*/ 83734 h 296463"/>
                <a:gd name="connsiteX7" fmla="*/ 0 w 295167"/>
                <a:gd name="connsiteY7" fmla="*/ 83734 h 296463"/>
                <a:gd name="connsiteX8" fmla="*/ 0 w 295167"/>
                <a:gd name="connsiteY8" fmla="*/ 0 h 296463"/>
                <a:gd name="connsiteX9" fmla="*/ 126381 w 295167"/>
                <a:gd name="connsiteY9" fmla="*/ 0 h 296463"/>
                <a:gd name="connsiteX10" fmla="*/ 197160 w 295167"/>
                <a:gd name="connsiteY10" fmla="*/ 122416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95167" h="296463" extrusionOk="0">
                  <a:moveTo>
                    <a:pt x="295165" y="83734"/>
                  </a:moveTo>
                  <a:lnTo>
                    <a:pt x="237109" y="0"/>
                  </a:lnTo>
                  <a:lnTo>
                    <a:pt x="237110" y="0"/>
                  </a:lnTo>
                  <a:lnTo>
                    <a:pt x="295167" y="83734"/>
                  </a:lnTo>
                  <a:close/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6381" y="0"/>
                  </a:lnTo>
                  <a:lnTo>
                    <a:pt x="197160" y="1224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9"/>
            <p:cNvSpPr/>
            <p:nvPr/>
          </p:nvSpPr>
          <p:spPr bwMode="auto">
            <a:xfrm rot="13089394">
              <a:off x="8005038" y="4814171"/>
              <a:ext cx="409104" cy="218063"/>
            </a:xfrm>
            <a:custGeom>
              <a:avLst/>
              <a:gdLst>
                <a:gd name="connsiteX0" fmla="*/ 409104 w 409104"/>
                <a:gd name="connsiteY0" fmla="*/ 110916 h 218063"/>
                <a:gd name="connsiteX1" fmla="*/ 135172 w 409104"/>
                <a:gd name="connsiteY1" fmla="*/ 217816 h 218063"/>
                <a:gd name="connsiteX2" fmla="*/ 32447 w 409104"/>
                <a:gd name="connsiteY2" fmla="*/ 176058 h 218063"/>
                <a:gd name="connsiteX3" fmla="*/ 3843 w 409104"/>
                <a:gd name="connsiteY3" fmla="*/ 119581 h 218063"/>
                <a:gd name="connsiteX4" fmla="*/ 0 w 409104"/>
                <a:gd name="connsiteY4" fmla="*/ 73735 h 218063"/>
                <a:gd name="connsiteX5" fmla="*/ 111583 w 409104"/>
                <a:gd name="connsiteY5" fmla="*/ 0 h 218063"/>
                <a:gd name="connsiteX6" fmla="*/ 112727 w 409104"/>
                <a:gd name="connsiteY6" fmla="*/ 23329 h 218063"/>
                <a:gd name="connsiteX7" fmla="*/ 129325 w 409104"/>
                <a:gd name="connsiteY7" fmla="*/ 91708 h 218063"/>
                <a:gd name="connsiteX8" fmla="*/ 229544 w 409104"/>
                <a:gd name="connsiteY8" fmla="*/ 146828 h 218063"/>
                <a:gd name="connsiteX9" fmla="*/ 304708 w 409104"/>
                <a:gd name="connsiteY9" fmla="*/ 133466 h 218063"/>
                <a:gd name="connsiteX10" fmla="*/ 407434 w 409104"/>
                <a:gd name="connsiteY10" fmla="*/ 91708 h 218063"/>
                <a:gd name="connsiteX11" fmla="*/ 409104 w 409104"/>
                <a:gd name="connsiteY11" fmla="*/ 102564 h 2180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09104" h="218063" extrusionOk="0">
                  <a:moveTo>
                    <a:pt x="409104" y="110916"/>
                  </a:moveTo>
                  <a:cubicBezTo>
                    <a:pt x="320577" y="186915"/>
                    <a:pt x="204490" y="213641"/>
                    <a:pt x="135172" y="217816"/>
                  </a:cubicBezTo>
                  <a:cubicBezTo>
                    <a:pt x="96755" y="220322"/>
                    <a:pt x="59173" y="203619"/>
                    <a:pt x="32447" y="176058"/>
                  </a:cubicBezTo>
                  <a:cubicBezTo>
                    <a:pt x="18249" y="162278"/>
                    <a:pt x="9272" y="143487"/>
                    <a:pt x="3843" y="119581"/>
                  </a:cubicBezTo>
                  <a:lnTo>
                    <a:pt x="0" y="73735"/>
                  </a:lnTo>
                  <a:lnTo>
                    <a:pt x="111583" y="0"/>
                  </a:lnTo>
                  <a:lnTo>
                    <a:pt x="112727" y="23329"/>
                  </a:lnTo>
                  <a:cubicBezTo>
                    <a:pt x="116171" y="46609"/>
                    <a:pt x="121808" y="69576"/>
                    <a:pt x="129325" y="91708"/>
                  </a:cubicBezTo>
                  <a:cubicBezTo>
                    <a:pt x="142689" y="128454"/>
                    <a:pt x="176930" y="146828"/>
                    <a:pt x="229544" y="146828"/>
                  </a:cubicBezTo>
                  <a:cubicBezTo>
                    <a:pt x="255435" y="145993"/>
                    <a:pt x="280489" y="140981"/>
                    <a:pt x="304708" y="133466"/>
                  </a:cubicBezTo>
                  <a:cubicBezTo>
                    <a:pt x="339785" y="122608"/>
                    <a:pt x="374027" y="108411"/>
                    <a:pt x="407434" y="91708"/>
                  </a:cubicBezTo>
                  <a:cubicBezTo>
                    <a:pt x="408268" y="95048"/>
                    <a:pt x="409104" y="99224"/>
                    <a:pt x="409104" y="10256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50"/>
            <p:cNvSpPr/>
            <p:nvPr/>
          </p:nvSpPr>
          <p:spPr bwMode="auto">
            <a:xfrm rot="8716294">
              <a:off x="8200443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1"/>
            <p:cNvSpPr/>
            <p:nvPr/>
          </p:nvSpPr>
          <p:spPr bwMode="auto">
            <a:xfrm rot="8716294">
              <a:off x="8122034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2"/>
            <p:cNvSpPr/>
            <p:nvPr/>
          </p:nvSpPr>
          <p:spPr bwMode="auto">
            <a:xfrm rot="8716294">
              <a:off x="7753870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3"/>
            <p:cNvSpPr/>
            <p:nvPr/>
          </p:nvSpPr>
          <p:spPr bwMode="auto">
            <a:xfrm rot="8716294">
              <a:off x="8030791" y="4210054"/>
              <a:ext cx="154744" cy="110503"/>
            </a:xfrm>
            <a:custGeom>
              <a:avLst/>
              <a:gdLst>
                <a:gd name="connsiteX0" fmla="*/ 0 w 154744"/>
                <a:gd name="connsiteY0" fmla="*/ 34366 h 110503"/>
                <a:gd name="connsiteX1" fmla="*/ 3342 w 154744"/>
                <a:gd name="connsiteY1" fmla="*/ 26453 h 110503"/>
                <a:gd name="connsiteX2" fmla="*/ 65990 w 154744"/>
                <a:gd name="connsiteY2" fmla="*/ 0 h 110503"/>
                <a:gd name="connsiteX3" fmla="*/ 128640 w 154744"/>
                <a:gd name="connsiteY3" fmla="*/ 26453 h 110503"/>
                <a:gd name="connsiteX4" fmla="*/ 154744 w 154744"/>
                <a:gd name="connsiteY4" fmla="*/ 88580 h 110503"/>
                <a:gd name="connsiteX5" fmla="*/ 150487 w 154744"/>
                <a:gd name="connsiteY5" fmla="*/ 110503 h 1105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4744" h="110503" extrusionOk="0">
                  <a:moveTo>
                    <a:pt x="0" y="34366"/>
                  </a:moveTo>
                  <a:lnTo>
                    <a:pt x="3342" y="26453"/>
                  </a:lnTo>
                  <a:cubicBezTo>
                    <a:pt x="20048" y="9746"/>
                    <a:pt x="42323" y="0"/>
                    <a:pt x="65990" y="0"/>
                  </a:cubicBezTo>
                  <a:cubicBezTo>
                    <a:pt x="89659" y="0"/>
                    <a:pt x="111934" y="9746"/>
                    <a:pt x="128640" y="26453"/>
                  </a:cubicBezTo>
                  <a:cubicBezTo>
                    <a:pt x="146043" y="43159"/>
                    <a:pt x="154744" y="65782"/>
                    <a:pt x="154744" y="88580"/>
                  </a:cubicBezTo>
                  <a:lnTo>
                    <a:pt x="150487" y="1105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54" name="Rectangle 7"/>
          <p:cNvSpPr/>
          <p:nvPr userDrawn="1"/>
        </p:nvSpPr>
        <p:spPr bwMode="auto">
          <a:xfrm>
            <a:off x="0" y="4391025"/>
            <a:ext cx="9153528" cy="752475"/>
          </a:xfrm>
          <a:custGeom>
            <a:avLst/>
            <a:gdLst>
              <a:gd name="connsiteX0" fmla="*/ 0 w 9153528"/>
              <a:gd name="connsiteY0" fmla="*/ 0 h 752475"/>
              <a:gd name="connsiteX1" fmla="*/ 9153528 w 9153528"/>
              <a:gd name="connsiteY1" fmla="*/ 0 h 752475"/>
              <a:gd name="connsiteX2" fmla="*/ 9153528 w 9153528"/>
              <a:gd name="connsiteY2" fmla="*/ 752475 h 752475"/>
              <a:gd name="connsiteX3" fmla="*/ 0 w 9153528"/>
              <a:gd name="connsiteY3" fmla="*/ 752475 h 752475"/>
              <a:gd name="connsiteX4" fmla="*/ 0 w 9153528"/>
              <a:gd name="connsiteY4" fmla="*/ 0 h 752475"/>
              <a:gd name="connsiteX0" fmla="*/ 0 w 9153528"/>
              <a:gd name="connsiteY0" fmla="*/ 0 h 752475"/>
              <a:gd name="connsiteX1" fmla="*/ 9153528 w 9153528"/>
              <a:gd name="connsiteY1" fmla="*/ 752475 h 752475"/>
              <a:gd name="connsiteX2" fmla="*/ 0 w 9153528"/>
              <a:gd name="connsiteY2" fmla="*/ 752475 h 752475"/>
              <a:gd name="connsiteX3" fmla="*/ 0 w 9153528"/>
              <a:gd name="connsiteY3" fmla="*/ 0 h 7524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9153528" h="752475" extrusionOk="0">
                <a:moveTo>
                  <a:pt x="0" y="0"/>
                </a:moveTo>
                <a:lnTo>
                  <a:pt x="9153528" y="752475"/>
                </a:lnTo>
                <a:lnTo>
                  <a:pt x="0" y="752475"/>
                </a:lnTo>
                <a:lnTo>
                  <a:pt x="0" y="0"/>
                </a:lnTo>
                <a:close/>
              </a:path>
            </a:pathLst>
          </a:cu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pic>
        <p:nvPicPr>
          <p:cNvPr id="55" name="Graphique 55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2834871" y="2053350"/>
            <a:ext cx="3474258" cy="10368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 de titre 1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6"/>
          <p:cNvGrpSpPr/>
          <p:nvPr userDrawn="1"/>
        </p:nvGrpSpPr>
        <p:grpSpPr bwMode="auto"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5" name="Forme libre : forme 7"/>
            <p:cNvSpPr/>
            <p:nvPr/>
          </p:nvSpPr>
          <p:spPr bwMode="auto">
            <a:xfrm rot="8716294">
              <a:off x="1460343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orme libre : forme 8"/>
            <p:cNvSpPr/>
            <p:nvPr/>
          </p:nvSpPr>
          <p:spPr bwMode="auto">
            <a:xfrm rot="8716294">
              <a:off x="1595641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orme libre : forme 9"/>
            <p:cNvSpPr/>
            <p:nvPr/>
          </p:nvSpPr>
          <p:spPr bwMode="auto">
            <a:xfrm rot="8716294">
              <a:off x="1527760" y="339373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10"/>
            <p:cNvSpPr/>
            <p:nvPr/>
          </p:nvSpPr>
          <p:spPr bwMode="auto">
            <a:xfrm rot="8716294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11"/>
            <p:cNvSpPr/>
            <p:nvPr/>
          </p:nvSpPr>
          <p:spPr bwMode="auto">
            <a:xfrm rot="8716294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12"/>
            <p:cNvSpPr/>
            <p:nvPr/>
          </p:nvSpPr>
          <p:spPr bwMode="auto">
            <a:xfrm rot="8716294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3"/>
            <p:cNvSpPr/>
            <p:nvPr/>
          </p:nvSpPr>
          <p:spPr bwMode="auto">
            <a:xfrm rot="8716294">
              <a:off x="1426961" y="367606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4"/>
            <p:cNvSpPr/>
            <p:nvPr/>
          </p:nvSpPr>
          <p:spPr bwMode="auto">
            <a:xfrm rot="8716294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5"/>
            <p:cNvSpPr/>
            <p:nvPr/>
          </p:nvSpPr>
          <p:spPr bwMode="auto">
            <a:xfrm rot="8716294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6"/>
            <p:cNvSpPr/>
            <p:nvPr/>
          </p:nvSpPr>
          <p:spPr bwMode="auto">
            <a:xfrm rot="8716294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7"/>
            <p:cNvSpPr/>
            <p:nvPr/>
          </p:nvSpPr>
          <p:spPr bwMode="auto">
            <a:xfrm rot="8716294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8"/>
            <p:cNvSpPr/>
            <p:nvPr/>
          </p:nvSpPr>
          <p:spPr bwMode="auto">
            <a:xfrm rot="8716294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9"/>
            <p:cNvSpPr/>
            <p:nvPr/>
          </p:nvSpPr>
          <p:spPr bwMode="auto">
            <a:xfrm rot="8716294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20"/>
            <p:cNvSpPr/>
            <p:nvPr/>
          </p:nvSpPr>
          <p:spPr bwMode="auto">
            <a:xfrm rot="7484128">
              <a:off x="2023343" y="358706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21"/>
            <p:cNvSpPr/>
            <p:nvPr/>
          </p:nvSpPr>
          <p:spPr bwMode="auto"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22"/>
            <p:cNvSpPr/>
            <p:nvPr/>
          </p:nvSpPr>
          <p:spPr bwMode="auto">
            <a:xfrm rot="8716294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3"/>
            <p:cNvSpPr/>
            <p:nvPr/>
          </p:nvSpPr>
          <p:spPr bwMode="auto">
            <a:xfrm rot="8716294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4"/>
            <p:cNvSpPr/>
            <p:nvPr/>
          </p:nvSpPr>
          <p:spPr bwMode="auto">
            <a:xfrm rot="8716294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5"/>
            <p:cNvSpPr/>
            <p:nvPr/>
          </p:nvSpPr>
          <p:spPr bwMode="auto">
            <a:xfrm rot="8716294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6"/>
            <p:cNvSpPr/>
            <p:nvPr/>
          </p:nvSpPr>
          <p:spPr bwMode="auto">
            <a:xfrm rot="8716294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7"/>
            <p:cNvSpPr/>
            <p:nvPr/>
          </p:nvSpPr>
          <p:spPr bwMode="auto">
            <a:xfrm rot="8716294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8"/>
            <p:cNvSpPr/>
            <p:nvPr/>
          </p:nvSpPr>
          <p:spPr bwMode="auto">
            <a:xfrm rot="8716294">
              <a:off x="1865533" y="43922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9"/>
            <p:cNvSpPr/>
            <p:nvPr/>
          </p:nvSpPr>
          <p:spPr bwMode="auto">
            <a:xfrm rot="8716294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30"/>
            <p:cNvSpPr/>
            <p:nvPr/>
          </p:nvSpPr>
          <p:spPr bwMode="auto">
            <a:xfrm rot="8716294">
              <a:off x="1439199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31"/>
            <p:cNvSpPr/>
            <p:nvPr/>
          </p:nvSpPr>
          <p:spPr bwMode="auto">
            <a:xfrm rot="8716294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32"/>
            <p:cNvSpPr/>
            <p:nvPr/>
          </p:nvSpPr>
          <p:spPr bwMode="auto">
            <a:xfrm rot="8716294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3"/>
            <p:cNvSpPr/>
            <p:nvPr/>
          </p:nvSpPr>
          <p:spPr bwMode="auto">
            <a:xfrm rot="8716294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4"/>
            <p:cNvSpPr/>
            <p:nvPr/>
          </p:nvSpPr>
          <p:spPr bwMode="auto">
            <a:xfrm rot="8716294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5"/>
            <p:cNvSpPr/>
            <p:nvPr/>
          </p:nvSpPr>
          <p:spPr bwMode="auto">
            <a:xfrm rot="8716294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6"/>
            <p:cNvSpPr/>
            <p:nvPr/>
          </p:nvSpPr>
          <p:spPr bwMode="auto">
            <a:xfrm rot="8716294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7"/>
            <p:cNvSpPr/>
            <p:nvPr/>
          </p:nvSpPr>
          <p:spPr bwMode="auto">
            <a:xfrm rot="8716294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8"/>
            <p:cNvSpPr/>
            <p:nvPr/>
          </p:nvSpPr>
          <p:spPr bwMode="auto">
            <a:xfrm rot="8716294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9"/>
            <p:cNvSpPr/>
            <p:nvPr/>
          </p:nvSpPr>
          <p:spPr bwMode="auto">
            <a:xfrm rot="7484128">
              <a:off x="2361115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40"/>
            <p:cNvSpPr/>
            <p:nvPr/>
          </p:nvSpPr>
          <p:spPr bwMode="auto"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41"/>
            <p:cNvSpPr/>
            <p:nvPr/>
          </p:nvSpPr>
          <p:spPr bwMode="auto">
            <a:xfrm rot="8716294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42"/>
            <p:cNvSpPr/>
            <p:nvPr/>
          </p:nvSpPr>
          <p:spPr bwMode="auto">
            <a:xfrm rot="8716294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3"/>
            <p:cNvSpPr/>
            <p:nvPr/>
          </p:nvSpPr>
          <p:spPr bwMode="auto">
            <a:xfrm rot="8716294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4"/>
            <p:cNvSpPr/>
            <p:nvPr/>
          </p:nvSpPr>
          <p:spPr bwMode="auto">
            <a:xfrm rot="8716294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5"/>
            <p:cNvSpPr/>
            <p:nvPr/>
          </p:nvSpPr>
          <p:spPr bwMode="auto">
            <a:xfrm rot="8716294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 extrusionOk="0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6"/>
            <p:cNvSpPr/>
            <p:nvPr/>
          </p:nvSpPr>
          <p:spPr bwMode="auto">
            <a:xfrm rot="8716294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 extrusionOk="0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7"/>
            <p:cNvSpPr/>
            <p:nvPr/>
          </p:nvSpPr>
          <p:spPr bwMode="auto">
            <a:xfrm rot="8716294">
              <a:off x="2291544" y="4886156"/>
              <a:ext cx="209027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8"/>
            <p:cNvSpPr/>
            <p:nvPr/>
          </p:nvSpPr>
          <p:spPr bwMode="auto">
            <a:xfrm rot="8716294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 extrusionOk="0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9"/>
            <p:cNvSpPr/>
            <p:nvPr/>
          </p:nvSpPr>
          <p:spPr bwMode="auto">
            <a:xfrm rot="8716294">
              <a:off x="3051941" y="5073759"/>
              <a:ext cx="145251" cy="115109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 extrusionOk="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50"/>
            <p:cNvSpPr/>
            <p:nvPr/>
          </p:nvSpPr>
          <p:spPr bwMode="auto">
            <a:xfrm rot="8716294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51"/>
            <p:cNvSpPr/>
            <p:nvPr/>
          </p:nvSpPr>
          <p:spPr bwMode="auto">
            <a:xfrm rot="8716294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52"/>
            <p:cNvSpPr/>
            <p:nvPr/>
          </p:nvSpPr>
          <p:spPr bwMode="auto">
            <a:xfrm rot="8716294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3"/>
            <p:cNvSpPr/>
            <p:nvPr/>
          </p:nvSpPr>
          <p:spPr bwMode="auto">
            <a:xfrm rot="8716294">
              <a:off x="1192483" y="2393326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4"/>
            <p:cNvSpPr/>
            <p:nvPr/>
          </p:nvSpPr>
          <p:spPr bwMode="auto">
            <a:xfrm rot="8716294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5"/>
            <p:cNvSpPr/>
            <p:nvPr/>
          </p:nvSpPr>
          <p:spPr bwMode="auto">
            <a:xfrm rot="8716294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6"/>
            <p:cNvSpPr/>
            <p:nvPr/>
          </p:nvSpPr>
          <p:spPr bwMode="auto">
            <a:xfrm rot="8716294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7"/>
            <p:cNvSpPr/>
            <p:nvPr/>
          </p:nvSpPr>
          <p:spPr bwMode="auto">
            <a:xfrm rot="8716294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8"/>
            <p:cNvSpPr/>
            <p:nvPr/>
          </p:nvSpPr>
          <p:spPr bwMode="auto">
            <a:xfrm rot="8716294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9"/>
            <p:cNvSpPr/>
            <p:nvPr/>
          </p:nvSpPr>
          <p:spPr bwMode="auto">
            <a:xfrm rot="8716294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60"/>
            <p:cNvSpPr/>
            <p:nvPr/>
          </p:nvSpPr>
          <p:spPr bwMode="auto">
            <a:xfrm rot="8716294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61"/>
            <p:cNvSpPr/>
            <p:nvPr/>
          </p:nvSpPr>
          <p:spPr bwMode="auto">
            <a:xfrm rot="8716294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62"/>
            <p:cNvSpPr/>
            <p:nvPr/>
          </p:nvSpPr>
          <p:spPr bwMode="auto">
            <a:xfrm rot="8716294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3"/>
            <p:cNvSpPr/>
            <p:nvPr/>
          </p:nvSpPr>
          <p:spPr bwMode="auto">
            <a:xfrm rot="8716294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4"/>
            <p:cNvSpPr/>
            <p:nvPr/>
          </p:nvSpPr>
          <p:spPr bwMode="auto">
            <a:xfrm rot="7484128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5"/>
            <p:cNvSpPr/>
            <p:nvPr/>
          </p:nvSpPr>
          <p:spPr bwMode="auto"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6"/>
            <p:cNvSpPr/>
            <p:nvPr/>
          </p:nvSpPr>
          <p:spPr bwMode="auto">
            <a:xfrm rot="8716294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7"/>
            <p:cNvSpPr/>
            <p:nvPr/>
          </p:nvSpPr>
          <p:spPr bwMode="auto">
            <a:xfrm rot="8716294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8"/>
            <p:cNvSpPr/>
            <p:nvPr/>
          </p:nvSpPr>
          <p:spPr bwMode="auto">
            <a:xfrm rot="8716294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9"/>
            <p:cNvSpPr/>
            <p:nvPr/>
          </p:nvSpPr>
          <p:spPr bwMode="auto">
            <a:xfrm rot="8716294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70"/>
            <p:cNvSpPr/>
            <p:nvPr/>
          </p:nvSpPr>
          <p:spPr bwMode="auto">
            <a:xfrm rot="8716294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71"/>
            <p:cNvSpPr/>
            <p:nvPr/>
          </p:nvSpPr>
          <p:spPr bwMode="auto">
            <a:xfrm rot="8716294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72"/>
            <p:cNvSpPr/>
            <p:nvPr/>
          </p:nvSpPr>
          <p:spPr bwMode="auto">
            <a:xfrm rot="8716294">
              <a:off x="854710" y="1394843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3"/>
            <p:cNvSpPr/>
            <p:nvPr/>
          </p:nvSpPr>
          <p:spPr bwMode="auto">
            <a:xfrm rot="8716294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4"/>
            <p:cNvSpPr/>
            <p:nvPr/>
          </p:nvSpPr>
          <p:spPr bwMode="auto">
            <a:xfrm rot="8716294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5"/>
            <p:cNvSpPr/>
            <p:nvPr/>
          </p:nvSpPr>
          <p:spPr bwMode="auto">
            <a:xfrm rot="8716294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6"/>
            <p:cNvSpPr/>
            <p:nvPr/>
          </p:nvSpPr>
          <p:spPr bwMode="auto">
            <a:xfrm rot="8716294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7"/>
            <p:cNvSpPr/>
            <p:nvPr/>
          </p:nvSpPr>
          <p:spPr bwMode="auto">
            <a:xfrm rot="8716294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8"/>
            <p:cNvSpPr/>
            <p:nvPr/>
          </p:nvSpPr>
          <p:spPr bwMode="auto">
            <a:xfrm rot="8716294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9"/>
            <p:cNvSpPr/>
            <p:nvPr/>
          </p:nvSpPr>
          <p:spPr bwMode="auto">
            <a:xfrm rot="8716294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80"/>
            <p:cNvSpPr/>
            <p:nvPr/>
          </p:nvSpPr>
          <p:spPr bwMode="auto">
            <a:xfrm rot="8716294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81"/>
            <p:cNvSpPr/>
            <p:nvPr/>
          </p:nvSpPr>
          <p:spPr bwMode="auto">
            <a:xfrm rot="8716294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82"/>
            <p:cNvSpPr/>
            <p:nvPr/>
          </p:nvSpPr>
          <p:spPr bwMode="auto">
            <a:xfrm rot="8716294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3"/>
            <p:cNvSpPr/>
            <p:nvPr/>
          </p:nvSpPr>
          <p:spPr bwMode="auto">
            <a:xfrm rot="7484128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4"/>
            <p:cNvSpPr/>
            <p:nvPr/>
          </p:nvSpPr>
          <p:spPr bwMode="auto"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5"/>
            <p:cNvSpPr/>
            <p:nvPr/>
          </p:nvSpPr>
          <p:spPr bwMode="auto">
            <a:xfrm rot="8716294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6"/>
            <p:cNvSpPr/>
            <p:nvPr/>
          </p:nvSpPr>
          <p:spPr bwMode="auto">
            <a:xfrm rot="8716294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7"/>
            <p:cNvSpPr/>
            <p:nvPr/>
          </p:nvSpPr>
          <p:spPr bwMode="auto">
            <a:xfrm rot="8716294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8"/>
            <p:cNvSpPr/>
            <p:nvPr/>
          </p:nvSpPr>
          <p:spPr bwMode="auto">
            <a:xfrm rot="8716294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9"/>
            <p:cNvSpPr/>
            <p:nvPr/>
          </p:nvSpPr>
          <p:spPr bwMode="auto">
            <a:xfrm rot="8716294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90"/>
            <p:cNvSpPr/>
            <p:nvPr/>
          </p:nvSpPr>
          <p:spPr bwMode="auto">
            <a:xfrm rot="8716294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91"/>
            <p:cNvSpPr/>
            <p:nvPr/>
          </p:nvSpPr>
          <p:spPr bwMode="auto">
            <a:xfrm rot="8716294">
              <a:off x="523336" y="39278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92"/>
            <p:cNvSpPr/>
            <p:nvPr/>
          </p:nvSpPr>
          <p:spPr bwMode="auto">
            <a:xfrm rot="8716294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3"/>
            <p:cNvSpPr/>
            <p:nvPr/>
          </p:nvSpPr>
          <p:spPr bwMode="auto">
            <a:xfrm rot="8716294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4"/>
            <p:cNvSpPr/>
            <p:nvPr/>
          </p:nvSpPr>
          <p:spPr bwMode="auto">
            <a:xfrm rot="8716294">
              <a:off x="78760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5"/>
            <p:cNvSpPr/>
            <p:nvPr/>
          </p:nvSpPr>
          <p:spPr bwMode="auto">
            <a:xfrm rot="8716294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6"/>
            <p:cNvSpPr/>
            <p:nvPr/>
          </p:nvSpPr>
          <p:spPr bwMode="auto">
            <a:xfrm rot="8716294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7"/>
            <p:cNvSpPr/>
            <p:nvPr/>
          </p:nvSpPr>
          <p:spPr bwMode="auto">
            <a:xfrm rot="8716294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8"/>
            <p:cNvSpPr/>
            <p:nvPr/>
          </p:nvSpPr>
          <p:spPr bwMode="auto">
            <a:xfrm rot="8716294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9"/>
            <p:cNvSpPr/>
            <p:nvPr/>
          </p:nvSpPr>
          <p:spPr bwMode="auto">
            <a:xfrm rot="8716294">
              <a:off x="547803" y="-17289"/>
              <a:ext cx="308530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100"/>
            <p:cNvSpPr/>
            <p:nvPr/>
          </p:nvSpPr>
          <p:spPr bwMode="auto">
            <a:xfrm rot="8716294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101"/>
            <p:cNvSpPr/>
            <p:nvPr/>
          </p:nvSpPr>
          <p:spPr bwMode="auto">
            <a:xfrm rot="8716294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102"/>
            <p:cNvSpPr/>
            <p:nvPr/>
          </p:nvSpPr>
          <p:spPr bwMode="auto">
            <a:xfrm rot="7484128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3"/>
            <p:cNvSpPr/>
            <p:nvPr/>
          </p:nvSpPr>
          <p:spPr bwMode="auto"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4"/>
            <p:cNvSpPr/>
            <p:nvPr/>
          </p:nvSpPr>
          <p:spPr bwMode="auto">
            <a:xfrm rot="8716294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5"/>
            <p:cNvSpPr/>
            <p:nvPr/>
          </p:nvSpPr>
          <p:spPr bwMode="auto">
            <a:xfrm rot="8716294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6"/>
            <p:cNvSpPr/>
            <p:nvPr/>
          </p:nvSpPr>
          <p:spPr bwMode="auto">
            <a:xfrm rot="8716294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7"/>
            <p:cNvSpPr/>
            <p:nvPr/>
          </p:nvSpPr>
          <p:spPr bwMode="auto">
            <a:xfrm rot="8716294">
              <a:off x="1291652" y="-36449"/>
              <a:ext cx="134197" cy="106946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8"/>
            <p:cNvSpPr/>
            <p:nvPr/>
          </p:nvSpPr>
          <p:spPr bwMode="auto"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9"/>
            <p:cNvSpPr/>
            <p:nvPr/>
          </p:nvSpPr>
          <p:spPr bwMode="auto">
            <a:xfrm rot="8716294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10"/>
            <p:cNvSpPr/>
            <p:nvPr/>
          </p:nvSpPr>
          <p:spPr bwMode="auto">
            <a:xfrm rot="8716294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11"/>
            <p:cNvSpPr/>
            <p:nvPr/>
          </p:nvSpPr>
          <p:spPr bwMode="auto">
            <a:xfrm rot="8716294">
              <a:off x="188704" y="405501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12"/>
            <p:cNvSpPr/>
            <p:nvPr/>
          </p:nvSpPr>
          <p:spPr bwMode="auto">
            <a:xfrm rot="8716294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 extrusionOk="0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3"/>
            <p:cNvSpPr/>
            <p:nvPr/>
          </p:nvSpPr>
          <p:spPr bwMode="auto">
            <a:xfrm rot="8716294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 extrusionOk="0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4"/>
            <p:cNvSpPr/>
            <p:nvPr/>
          </p:nvSpPr>
          <p:spPr bwMode="auto">
            <a:xfrm rot="8716294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 extrusionOk="0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5"/>
            <p:cNvSpPr/>
            <p:nvPr/>
          </p:nvSpPr>
          <p:spPr bwMode="auto">
            <a:xfrm rot="8716294">
              <a:off x="87904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6"/>
            <p:cNvSpPr/>
            <p:nvPr/>
          </p:nvSpPr>
          <p:spPr bwMode="auto">
            <a:xfrm rot="8716294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7"/>
            <p:cNvSpPr/>
            <p:nvPr/>
          </p:nvSpPr>
          <p:spPr bwMode="auto">
            <a:xfrm rot="8716294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8"/>
            <p:cNvSpPr/>
            <p:nvPr/>
          </p:nvSpPr>
          <p:spPr bwMode="auto">
            <a:xfrm rot="8716294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9"/>
            <p:cNvSpPr/>
            <p:nvPr/>
          </p:nvSpPr>
          <p:spPr bwMode="auto">
            <a:xfrm rot="8716294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20"/>
            <p:cNvSpPr/>
            <p:nvPr/>
          </p:nvSpPr>
          <p:spPr bwMode="auto">
            <a:xfrm rot="8716294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21"/>
            <p:cNvSpPr/>
            <p:nvPr/>
          </p:nvSpPr>
          <p:spPr bwMode="auto">
            <a:xfrm rot="8716294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22"/>
            <p:cNvSpPr/>
            <p:nvPr/>
          </p:nvSpPr>
          <p:spPr bwMode="auto">
            <a:xfrm rot="7484128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3"/>
            <p:cNvSpPr/>
            <p:nvPr/>
          </p:nvSpPr>
          <p:spPr bwMode="auto"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4"/>
            <p:cNvSpPr/>
            <p:nvPr/>
          </p:nvSpPr>
          <p:spPr bwMode="auto">
            <a:xfrm rot="8716294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5"/>
            <p:cNvSpPr/>
            <p:nvPr/>
          </p:nvSpPr>
          <p:spPr bwMode="auto">
            <a:xfrm rot="8716294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6"/>
            <p:cNvSpPr/>
            <p:nvPr/>
          </p:nvSpPr>
          <p:spPr bwMode="auto">
            <a:xfrm rot="8716294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7"/>
            <p:cNvSpPr/>
            <p:nvPr/>
          </p:nvSpPr>
          <p:spPr bwMode="auto">
            <a:xfrm rot="8716294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8"/>
            <p:cNvSpPr/>
            <p:nvPr/>
          </p:nvSpPr>
          <p:spPr bwMode="auto">
            <a:xfrm rot="8716294">
              <a:off x="601569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 extrusionOk="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9"/>
            <p:cNvSpPr/>
            <p:nvPr/>
          </p:nvSpPr>
          <p:spPr bwMode="auto">
            <a:xfrm rot="8716294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30"/>
            <p:cNvSpPr/>
            <p:nvPr/>
          </p:nvSpPr>
          <p:spPr bwMode="auto">
            <a:xfrm rot="8716294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31"/>
            <p:cNvSpPr/>
            <p:nvPr/>
          </p:nvSpPr>
          <p:spPr bwMode="auto">
            <a:xfrm rot="8716294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32"/>
            <p:cNvSpPr/>
            <p:nvPr/>
          </p:nvSpPr>
          <p:spPr bwMode="auto">
            <a:xfrm rot="8716294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3"/>
            <p:cNvSpPr/>
            <p:nvPr/>
          </p:nvSpPr>
          <p:spPr bwMode="auto">
            <a:xfrm rot="8716294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4"/>
            <p:cNvSpPr/>
            <p:nvPr/>
          </p:nvSpPr>
          <p:spPr bwMode="auto">
            <a:xfrm rot="8716294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5"/>
            <p:cNvSpPr/>
            <p:nvPr/>
          </p:nvSpPr>
          <p:spPr bwMode="auto">
            <a:xfrm rot="8716294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 extrusionOk="0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6"/>
            <p:cNvSpPr/>
            <p:nvPr/>
          </p:nvSpPr>
          <p:spPr bwMode="auto">
            <a:xfrm rot="8716294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7"/>
            <p:cNvSpPr/>
            <p:nvPr/>
          </p:nvSpPr>
          <p:spPr bwMode="auto">
            <a:xfrm rot="8716294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 extrusionOk="0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8"/>
            <p:cNvSpPr/>
            <p:nvPr/>
          </p:nvSpPr>
          <p:spPr bwMode="auto">
            <a:xfrm rot="8716294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9"/>
            <p:cNvSpPr/>
            <p:nvPr/>
          </p:nvSpPr>
          <p:spPr bwMode="auto">
            <a:xfrm rot="8716294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40"/>
            <p:cNvSpPr/>
            <p:nvPr/>
          </p:nvSpPr>
          <p:spPr bwMode="auto">
            <a:xfrm rot="8716294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41"/>
            <p:cNvSpPr/>
            <p:nvPr/>
          </p:nvSpPr>
          <p:spPr bwMode="auto">
            <a:xfrm rot="8716294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 extrusionOk="0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42"/>
            <p:cNvSpPr/>
            <p:nvPr/>
          </p:nvSpPr>
          <p:spPr bwMode="auto">
            <a:xfrm rot="8716294">
              <a:off x="-77334" y="3178476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 extrusionOk="0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3"/>
            <p:cNvSpPr/>
            <p:nvPr/>
          </p:nvSpPr>
          <p:spPr bwMode="auto">
            <a:xfrm rot="8716294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 extrusionOk="0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4"/>
            <p:cNvSpPr/>
            <p:nvPr/>
          </p:nvSpPr>
          <p:spPr bwMode="auto">
            <a:xfrm rot="8716294">
              <a:off x="223574" y="27623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5"/>
            <p:cNvSpPr/>
            <p:nvPr/>
          </p:nvSpPr>
          <p:spPr bwMode="auto">
            <a:xfrm rot="8716294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6"/>
            <p:cNvSpPr/>
            <p:nvPr/>
          </p:nvSpPr>
          <p:spPr bwMode="auto">
            <a:xfrm rot="8716294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7"/>
            <p:cNvSpPr/>
            <p:nvPr/>
          </p:nvSpPr>
          <p:spPr bwMode="auto">
            <a:xfrm rot="8716294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 extrusionOk="0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8"/>
            <p:cNvSpPr/>
            <p:nvPr/>
          </p:nvSpPr>
          <p:spPr bwMode="auto">
            <a:xfrm rot="8716294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9"/>
            <p:cNvSpPr/>
            <p:nvPr/>
          </p:nvSpPr>
          <p:spPr bwMode="auto">
            <a:xfrm rot="7484128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50"/>
            <p:cNvSpPr/>
            <p:nvPr/>
          </p:nvSpPr>
          <p:spPr bwMode="auto"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51"/>
            <p:cNvSpPr/>
            <p:nvPr/>
          </p:nvSpPr>
          <p:spPr bwMode="auto">
            <a:xfrm rot="8716294">
              <a:off x="788549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52"/>
            <p:cNvSpPr/>
            <p:nvPr/>
          </p:nvSpPr>
          <p:spPr bwMode="auto">
            <a:xfrm rot="8716294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3"/>
            <p:cNvSpPr/>
            <p:nvPr/>
          </p:nvSpPr>
          <p:spPr bwMode="auto">
            <a:xfrm rot="8716294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4"/>
            <p:cNvSpPr/>
            <p:nvPr/>
          </p:nvSpPr>
          <p:spPr bwMode="auto">
            <a:xfrm rot="8716294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5"/>
            <p:cNvSpPr/>
            <p:nvPr/>
          </p:nvSpPr>
          <p:spPr bwMode="auto">
            <a:xfrm rot="8716294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 extrusionOk="0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6"/>
            <p:cNvSpPr/>
            <p:nvPr/>
          </p:nvSpPr>
          <p:spPr bwMode="auto">
            <a:xfrm rot="8716294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 extrusionOk="0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7"/>
            <p:cNvSpPr/>
            <p:nvPr/>
          </p:nvSpPr>
          <p:spPr bwMode="auto">
            <a:xfrm rot="8716294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8"/>
            <p:cNvSpPr/>
            <p:nvPr/>
          </p:nvSpPr>
          <p:spPr bwMode="auto">
            <a:xfrm rot="8716294">
              <a:off x="-24330" y="2197782"/>
              <a:ext cx="102507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 extrusionOk="0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9"/>
            <p:cNvSpPr/>
            <p:nvPr/>
          </p:nvSpPr>
          <p:spPr bwMode="auto">
            <a:xfrm rot="7484128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60"/>
            <p:cNvSpPr/>
            <p:nvPr/>
          </p:nvSpPr>
          <p:spPr bwMode="auto"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61"/>
            <p:cNvSpPr/>
            <p:nvPr/>
          </p:nvSpPr>
          <p:spPr bwMode="auto">
            <a:xfrm rot="8716294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62"/>
            <p:cNvSpPr/>
            <p:nvPr/>
          </p:nvSpPr>
          <p:spPr bwMode="auto">
            <a:xfrm rot="8716294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3"/>
            <p:cNvSpPr/>
            <p:nvPr/>
          </p:nvSpPr>
          <p:spPr bwMode="auto">
            <a:xfrm rot="8716294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4"/>
            <p:cNvSpPr/>
            <p:nvPr/>
          </p:nvSpPr>
          <p:spPr bwMode="auto">
            <a:xfrm rot="8716294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5"/>
            <p:cNvSpPr/>
            <p:nvPr/>
          </p:nvSpPr>
          <p:spPr bwMode="auto">
            <a:xfrm rot="8716294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 extrusionOk="0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6"/>
            <p:cNvSpPr/>
            <p:nvPr/>
          </p:nvSpPr>
          <p:spPr bwMode="auto">
            <a:xfrm rot="7484128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 extrusionOk="0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7"/>
            <p:cNvSpPr/>
            <p:nvPr/>
          </p:nvSpPr>
          <p:spPr bwMode="auto"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 extrusionOk="0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8"/>
            <p:cNvSpPr/>
            <p:nvPr/>
          </p:nvSpPr>
          <p:spPr bwMode="auto">
            <a:xfrm rot="8716294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9"/>
            <p:cNvSpPr/>
            <p:nvPr/>
          </p:nvSpPr>
          <p:spPr bwMode="auto">
            <a:xfrm rot="8716294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70"/>
            <p:cNvSpPr/>
            <p:nvPr/>
          </p:nvSpPr>
          <p:spPr bwMode="auto">
            <a:xfrm rot="8716294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 extrusionOk="0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71"/>
            <p:cNvSpPr/>
            <p:nvPr/>
          </p:nvSpPr>
          <p:spPr bwMode="auto">
            <a:xfrm rot="8716294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 extrusionOk="0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72"/>
            <p:cNvSpPr/>
            <p:nvPr/>
          </p:nvSpPr>
          <p:spPr bwMode="auto">
            <a:xfrm rot="8716294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3"/>
            <p:cNvSpPr/>
            <p:nvPr/>
          </p:nvSpPr>
          <p:spPr bwMode="auto">
            <a:xfrm rot="8716294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174"/>
            <p:cNvSpPr/>
            <p:nvPr/>
          </p:nvSpPr>
          <p:spPr bwMode="auto">
            <a:xfrm rot="8716294">
              <a:off x="4518038" y="298862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175"/>
            <p:cNvSpPr/>
            <p:nvPr/>
          </p:nvSpPr>
          <p:spPr bwMode="auto">
            <a:xfrm rot="8716294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176"/>
            <p:cNvSpPr/>
            <p:nvPr/>
          </p:nvSpPr>
          <p:spPr bwMode="auto">
            <a:xfrm rot="8716294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177"/>
            <p:cNvSpPr/>
            <p:nvPr/>
          </p:nvSpPr>
          <p:spPr bwMode="auto">
            <a:xfrm rot="8716294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178"/>
            <p:cNvSpPr/>
            <p:nvPr/>
          </p:nvSpPr>
          <p:spPr bwMode="auto">
            <a:xfrm rot="8716294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179"/>
            <p:cNvSpPr/>
            <p:nvPr/>
          </p:nvSpPr>
          <p:spPr bwMode="auto">
            <a:xfrm rot="8716294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180"/>
            <p:cNvSpPr/>
            <p:nvPr/>
          </p:nvSpPr>
          <p:spPr bwMode="auto">
            <a:xfrm rot="8716294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181"/>
            <p:cNvSpPr/>
            <p:nvPr/>
          </p:nvSpPr>
          <p:spPr bwMode="auto">
            <a:xfrm rot="8716294">
              <a:off x="4718314" y="28303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182"/>
            <p:cNvSpPr/>
            <p:nvPr/>
          </p:nvSpPr>
          <p:spPr bwMode="auto">
            <a:xfrm rot="8716294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183"/>
            <p:cNvSpPr/>
            <p:nvPr/>
          </p:nvSpPr>
          <p:spPr bwMode="auto">
            <a:xfrm rot="8716294">
              <a:off x="4854803" y="28923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184"/>
            <p:cNvSpPr/>
            <p:nvPr/>
          </p:nvSpPr>
          <p:spPr bwMode="auto">
            <a:xfrm rot="8716294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185"/>
            <p:cNvSpPr/>
            <p:nvPr/>
          </p:nvSpPr>
          <p:spPr bwMode="auto">
            <a:xfrm rot="7484128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186"/>
            <p:cNvSpPr/>
            <p:nvPr/>
          </p:nvSpPr>
          <p:spPr bwMode="auto"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187"/>
            <p:cNvSpPr/>
            <p:nvPr/>
          </p:nvSpPr>
          <p:spPr bwMode="auto">
            <a:xfrm rot="8716294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188"/>
            <p:cNvSpPr/>
            <p:nvPr/>
          </p:nvSpPr>
          <p:spPr bwMode="auto">
            <a:xfrm rot="8716294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189"/>
            <p:cNvSpPr/>
            <p:nvPr/>
          </p:nvSpPr>
          <p:spPr bwMode="auto">
            <a:xfrm rot="8716294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190"/>
            <p:cNvSpPr/>
            <p:nvPr/>
          </p:nvSpPr>
          <p:spPr bwMode="auto">
            <a:xfrm rot="8716294">
              <a:off x="5275170" y="24891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191"/>
            <p:cNvSpPr/>
            <p:nvPr/>
          </p:nvSpPr>
          <p:spPr bwMode="auto">
            <a:xfrm rot="8716294">
              <a:off x="4788394" y="407343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192"/>
            <p:cNvSpPr/>
            <p:nvPr/>
          </p:nvSpPr>
          <p:spPr bwMode="auto">
            <a:xfrm rot="8716294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193"/>
            <p:cNvSpPr/>
            <p:nvPr/>
          </p:nvSpPr>
          <p:spPr bwMode="auto">
            <a:xfrm rot="8716294">
              <a:off x="4855811" y="398710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194"/>
            <p:cNvSpPr/>
            <p:nvPr/>
          </p:nvSpPr>
          <p:spPr bwMode="auto">
            <a:xfrm rot="8716294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195"/>
            <p:cNvSpPr/>
            <p:nvPr/>
          </p:nvSpPr>
          <p:spPr bwMode="auto">
            <a:xfrm rot="8716294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196"/>
            <p:cNvSpPr/>
            <p:nvPr/>
          </p:nvSpPr>
          <p:spPr bwMode="auto">
            <a:xfrm rot="8716294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197"/>
            <p:cNvSpPr/>
            <p:nvPr/>
          </p:nvSpPr>
          <p:spPr bwMode="auto">
            <a:xfrm rot="8716294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198"/>
            <p:cNvSpPr/>
            <p:nvPr/>
          </p:nvSpPr>
          <p:spPr bwMode="auto">
            <a:xfrm rot="8716294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199"/>
            <p:cNvSpPr/>
            <p:nvPr/>
          </p:nvSpPr>
          <p:spPr bwMode="auto">
            <a:xfrm rot="8716294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 extrusionOk="0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200"/>
            <p:cNvSpPr/>
            <p:nvPr/>
          </p:nvSpPr>
          <p:spPr bwMode="auto">
            <a:xfrm rot="8716294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201"/>
            <p:cNvSpPr/>
            <p:nvPr/>
          </p:nvSpPr>
          <p:spPr bwMode="auto">
            <a:xfrm rot="8716294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202"/>
            <p:cNvSpPr/>
            <p:nvPr/>
          </p:nvSpPr>
          <p:spPr bwMode="auto">
            <a:xfrm rot="8716294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203"/>
            <p:cNvSpPr/>
            <p:nvPr/>
          </p:nvSpPr>
          <p:spPr bwMode="auto">
            <a:xfrm rot="8716294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204"/>
            <p:cNvSpPr/>
            <p:nvPr/>
          </p:nvSpPr>
          <p:spPr bwMode="auto">
            <a:xfrm rot="7484128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205"/>
            <p:cNvSpPr/>
            <p:nvPr/>
          </p:nvSpPr>
          <p:spPr bwMode="auto"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 extrusionOk="0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206"/>
            <p:cNvSpPr/>
            <p:nvPr/>
          </p:nvSpPr>
          <p:spPr bwMode="auto">
            <a:xfrm rot="8716294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 extrusionOk="0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207"/>
            <p:cNvSpPr/>
            <p:nvPr/>
          </p:nvSpPr>
          <p:spPr bwMode="auto">
            <a:xfrm rot="8716294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208"/>
            <p:cNvSpPr/>
            <p:nvPr/>
          </p:nvSpPr>
          <p:spPr bwMode="auto">
            <a:xfrm rot="8716294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209"/>
            <p:cNvSpPr/>
            <p:nvPr/>
          </p:nvSpPr>
          <p:spPr bwMode="auto">
            <a:xfrm rot="8716294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 extrusionOk="0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210"/>
            <p:cNvSpPr/>
            <p:nvPr/>
          </p:nvSpPr>
          <p:spPr bwMode="auto">
            <a:xfrm rot="8716294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 extrusionOk="0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211"/>
            <p:cNvSpPr/>
            <p:nvPr/>
          </p:nvSpPr>
          <p:spPr bwMode="auto">
            <a:xfrm rot="8716294">
              <a:off x="5207014" y="4975218"/>
              <a:ext cx="245210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 extrusionOk="0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212"/>
            <p:cNvSpPr/>
            <p:nvPr/>
          </p:nvSpPr>
          <p:spPr bwMode="auto">
            <a:xfrm rot="8716294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213"/>
            <p:cNvSpPr/>
            <p:nvPr/>
          </p:nvSpPr>
          <p:spPr bwMode="auto">
            <a:xfrm rot="8716294">
              <a:off x="4742203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214"/>
            <p:cNvSpPr/>
            <p:nvPr/>
          </p:nvSpPr>
          <p:spPr bwMode="auto">
            <a:xfrm rot="8716294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 extrusionOk="0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215"/>
            <p:cNvSpPr/>
            <p:nvPr/>
          </p:nvSpPr>
          <p:spPr bwMode="auto">
            <a:xfrm rot="8716294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216"/>
            <p:cNvSpPr/>
            <p:nvPr/>
          </p:nvSpPr>
          <p:spPr bwMode="auto">
            <a:xfrm rot="8716294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217"/>
            <p:cNvSpPr/>
            <p:nvPr/>
          </p:nvSpPr>
          <p:spPr bwMode="auto">
            <a:xfrm rot="8716294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 extrusionOk="0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218"/>
            <p:cNvSpPr/>
            <p:nvPr/>
          </p:nvSpPr>
          <p:spPr bwMode="auto">
            <a:xfrm rot="8716294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219"/>
            <p:cNvSpPr/>
            <p:nvPr/>
          </p:nvSpPr>
          <p:spPr bwMode="auto">
            <a:xfrm rot="8716294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220"/>
            <p:cNvSpPr/>
            <p:nvPr/>
          </p:nvSpPr>
          <p:spPr bwMode="auto">
            <a:xfrm rot="8716294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221"/>
            <p:cNvSpPr/>
            <p:nvPr/>
          </p:nvSpPr>
          <p:spPr bwMode="auto">
            <a:xfrm rot="8716294">
              <a:off x="4182761" y="198820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222"/>
            <p:cNvSpPr/>
            <p:nvPr/>
          </p:nvSpPr>
          <p:spPr bwMode="auto">
            <a:xfrm rot="8716294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223"/>
            <p:cNvSpPr/>
            <p:nvPr/>
          </p:nvSpPr>
          <p:spPr bwMode="auto">
            <a:xfrm rot="8716294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224"/>
            <p:cNvSpPr/>
            <p:nvPr/>
          </p:nvSpPr>
          <p:spPr bwMode="auto">
            <a:xfrm rot="8716294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225"/>
            <p:cNvSpPr/>
            <p:nvPr/>
          </p:nvSpPr>
          <p:spPr bwMode="auto">
            <a:xfrm rot="8716294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226"/>
            <p:cNvSpPr/>
            <p:nvPr/>
          </p:nvSpPr>
          <p:spPr bwMode="auto">
            <a:xfrm rot="8716294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227"/>
            <p:cNvSpPr/>
            <p:nvPr/>
          </p:nvSpPr>
          <p:spPr bwMode="auto">
            <a:xfrm rot="8716294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228"/>
            <p:cNvSpPr/>
            <p:nvPr/>
          </p:nvSpPr>
          <p:spPr bwMode="auto">
            <a:xfrm rot="8716294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229"/>
            <p:cNvSpPr/>
            <p:nvPr/>
          </p:nvSpPr>
          <p:spPr bwMode="auto">
            <a:xfrm rot="8716294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230"/>
            <p:cNvSpPr/>
            <p:nvPr/>
          </p:nvSpPr>
          <p:spPr bwMode="auto">
            <a:xfrm rot="8716294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231"/>
            <p:cNvSpPr/>
            <p:nvPr/>
          </p:nvSpPr>
          <p:spPr bwMode="auto">
            <a:xfrm rot="8716294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232"/>
            <p:cNvSpPr/>
            <p:nvPr/>
          </p:nvSpPr>
          <p:spPr bwMode="auto">
            <a:xfrm rot="7484128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233"/>
            <p:cNvSpPr/>
            <p:nvPr/>
          </p:nvSpPr>
          <p:spPr bwMode="auto"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234"/>
            <p:cNvSpPr/>
            <p:nvPr/>
          </p:nvSpPr>
          <p:spPr bwMode="auto">
            <a:xfrm rot="8716294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235"/>
            <p:cNvSpPr/>
            <p:nvPr/>
          </p:nvSpPr>
          <p:spPr bwMode="auto">
            <a:xfrm rot="8716294">
              <a:off x="5039475" y="16839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236"/>
            <p:cNvSpPr/>
            <p:nvPr/>
          </p:nvSpPr>
          <p:spPr bwMode="auto">
            <a:xfrm rot="8716294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237"/>
            <p:cNvSpPr/>
            <p:nvPr/>
          </p:nvSpPr>
          <p:spPr bwMode="auto">
            <a:xfrm rot="8716294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238"/>
            <p:cNvSpPr/>
            <p:nvPr/>
          </p:nvSpPr>
          <p:spPr bwMode="auto">
            <a:xfrm rot="8716294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239"/>
            <p:cNvSpPr/>
            <p:nvPr/>
          </p:nvSpPr>
          <p:spPr bwMode="auto">
            <a:xfrm rot="8716294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240"/>
            <p:cNvSpPr/>
            <p:nvPr/>
          </p:nvSpPr>
          <p:spPr bwMode="auto">
            <a:xfrm rot="8716294">
              <a:off x="3844988" y="98972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241"/>
            <p:cNvSpPr/>
            <p:nvPr/>
          </p:nvSpPr>
          <p:spPr bwMode="auto">
            <a:xfrm rot="8716294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242"/>
            <p:cNvSpPr/>
            <p:nvPr/>
          </p:nvSpPr>
          <p:spPr bwMode="auto">
            <a:xfrm rot="8716294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243"/>
            <p:cNvSpPr/>
            <p:nvPr/>
          </p:nvSpPr>
          <p:spPr bwMode="auto">
            <a:xfrm rot="8716294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244"/>
            <p:cNvSpPr/>
            <p:nvPr/>
          </p:nvSpPr>
          <p:spPr bwMode="auto">
            <a:xfrm rot="8716294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245"/>
            <p:cNvSpPr/>
            <p:nvPr/>
          </p:nvSpPr>
          <p:spPr bwMode="auto">
            <a:xfrm rot="8716294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246"/>
            <p:cNvSpPr/>
            <p:nvPr/>
          </p:nvSpPr>
          <p:spPr bwMode="auto">
            <a:xfrm rot="8716294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247"/>
            <p:cNvSpPr/>
            <p:nvPr/>
          </p:nvSpPr>
          <p:spPr bwMode="auto">
            <a:xfrm rot="8716294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248"/>
            <p:cNvSpPr/>
            <p:nvPr/>
          </p:nvSpPr>
          <p:spPr bwMode="auto">
            <a:xfrm rot="8716294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249"/>
            <p:cNvSpPr/>
            <p:nvPr/>
          </p:nvSpPr>
          <p:spPr bwMode="auto">
            <a:xfrm rot="8716294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250"/>
            <p:cNvSpPr/>
            <p:nvPr/>
          </p:nvSpPr>
          <p:spPr bwMode="auto">
            <a:xfrm rot="8716294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251"/>
            <p:cNvSpPr/>
            <p:nvPr/>
          </p:nvSpPr>
          <p:spPr bwMode="auto">
            <a:xfrm rot="7484128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252"/>
            <p:cNvSpPr/>
            <p:nvPr/>
          </p:nvSpPr>
          <p:spPr bwMode="auto"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253"/>
            <p:cNvSpPr/>
            <p:nvPr/>
          </p:nvSpPr>
          <p:spPr bwMode="auto">
            <a:xfrm rot="8716294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254"/>
            <p:cNvSpPr/>
            <p:nvPr/>
          </p:nvSpPr>
          <p:spPr bwMode="auto">
            <a:xfrm rot="8716294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255"/>
            <p:cNvSpPr/>
            <p:nvPr/>
          </p:nvSpPr>
          <p:spPr bwMode="auto">
            <a:xfrm rot="8716294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256"/>
            <p:cNvSpPr/>
            <p:nvPr/>
          </p:nvSpPr>
          <p:spPr bwMode="auto">
            <a:xfrm rot="8716294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257"/>
            <p:cNvSpPr/>
            <p:nvPr/>
          </p:nvSpPr>
          <p:spPr bwMode="auto">
            <a:xfrm rot="8716294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258"/>
            <p:cNvSpPr/>
            <p:nvPr/>
          </p:nvSpPr>
          <p:spPr bwMode="auto">
            <a:xfrm rot="8716294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259"/>
            <p:cNvSpPr/>
            <p:nvPr/>
          </p:nvSpPr>
          <p:spPr bwMode="auto">
            <a:xfrm rot="8716294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 extrusionOk="0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260"/>
            <p:cNvSpPr/>
            <p:nvPr/>
          </p:nvSpPr>
          <p:spPr bwMode="auto">
            <a:xfrm rot="8716294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261"/>
            <p:cNvSpPr/>
            <p:nvPr/>
          </p:nvSpPr>
          <p:spPr bwMode="auto">
            <a:xfrm rot="8716294">
              <a:off x="3107933" y="-20072"/>
              <a:ext cx="308530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 extrusionOk="0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262"/>
            <p:cNvSpPr/>
            <p:nvPr/>
          </p:nvSpPr>
          <p:spPr bwMode="auto">
            <a:xfrm rot="8716294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 extrusionOk="0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263"/>
            <p:cNvSpPr/>
            <p:nvPr/>
          </p:nvSpPr>
          <p:spPr bwMode="auto">
            <a:xfrm rot="8716294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264"/>
            <p:cNvSpPr/>
            <p:nvPr/>
          </p:nvSpPr>
          <p:spPr bwMode="auto">
            <a:xfrm rot="8716294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 extrusionOk="0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265"/>
            <p:cNvSpPr/>
            <p:nvPr/>
          </p:nvSpPr>
          <p:spPr bwMode="auto">
            <a:xfrm rot="8716294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 extrusionOk="0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266"/>
            <p:cNvSpPr/>
            <p:nvPr/>
          </p:nvSpPr>
          <p:spPr bwMode="auto">
            <a:xfrm rot="8716294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267"/>
            <p:cNvSpPr/>
            <p:nvPr/>
          </p:nvSpPr>
          <p:spPr bwMode="auto">
            <a:xfrm rot="7484128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268"/>
            <p:cNvSpPr/>
            <p:nvPr/>
          </p:nvSpPr>
          <p:spPr bwMode="auto"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269"/>
            <p:cNvSpPr/>
            <p:nvPr/>
          </p:nvSpPr>
          <p:spPr bwMode="auto">
            <a:xfrm rot="8716294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 extrusionOk="0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270"/>
            <p:cNvSpPr/>
            <p:nvPr/>
          </p:nvSpPr>
          <p:spPr bwMode="auto">
            <a:xfrm rot="8716294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71"/>
            <p:cNvSpPr/>
            <p:nvPr/>
          </p:nvSpPr>
          <p:spPr bwMode="auto">
            <a:xfrm rot="8716294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72"/>
            <p:cNvSpPr/>
            <p:nvPr/>
          </p:nvSpPr>
          <p:spPr bwMode="auto">
            <a:xfrm rot="8716294">
              <a:off x="3178981" y="364990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73"/>
            <p:cNvSpPr/>
            <p:nvPr/>
          </p:nvSpPr>
          <p:spPr bwMode="auto">
            <a:xfrm rot="8716294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74"/>
            <p:cNvSpPr/>
            <p:nvPr/>
          </p:nvSpPr>
          <p:spPr bwMode="auto">
            <a:xfrm rot="8716294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75"/>
            <p:cNvSpPr/>
            <p:nvPr/>
          </p:nvSpPr>
          <p:spPr bwMode="auto">
            <a:xfrm rot="8716294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76"/>
            <p:cNvSpPr/>
            <p:nvPr/>
          </p:nvSpPr>
          <p:spPr bwMode="auto">
            <a:xfrm rot="8716294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77"/>
            <p:cNvSpPr/>
            <p:nvPr/>
          </p:nvSpPr>
          <p:spPr bwMode="auto">
            <a:xfrm rot="8716294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78"/>
            <p:cNvSpPr/>
            <p:nvPr/>
          </p:nvSpPr>
          <p:spPr bwMode="auto">
            <a:xfrm rot="8716294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79"/>
            <p:cNvSpPr/>
            <p:nvPr/>
          </p:nvSpPr>
          <p:spPr bwMode="auto">
            <a:xfrm rot="8716294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80"/>
            <p:cNvSpPr/>
            <p:nvPr/>
          </p:nvSpPr>
          <p:spPr bwMode="auto">
            <a:xfrm rot="8716294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81"/>
            <p:cNvSpPr/>
            <p:nvPr/>
          </p:nvSpPr>
          <p:spPr bwMode="auto">
            <a:xfrm rot="8716294">
              <a:off x="3515745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82"/>
            <p:cNvSpPr/>
            <p:nvPr/>
          </p:nvSpPr>
          <p:spPr bwMode="auto">
            <a:xfrm rot="8716294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83"/>
            <p:cNvSpPr/>
            <p:nvPr/>
          </p:nvSpPr>
          <p:spPr bwMode="auto">
            <a:xfrm rot="7484128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84"/>
            <p:cNvSpPr/>
            <p:nvPr/>
          </p:nvSpPr>
          <p:spPr bwMode="auto">
            <a:xfrm rot="13089394">
              <a:off x="3833214" y="379257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85"/>
            <p:cNvSpPr/>
            <p:nvPr/>
          </p:nvSpPr>
          <p:spPr bwMode="auto">
            <a:xfrm rot="8716294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86"/>
            <p:cNvSpPr/>
            <p:nvPr/>
          </p:nvSpPr>
          <p:spPr bwMode="auto">
            <a:xfrm rot="8716294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87"/>
            <p:cNvSpPr/>
            <p:nvPr/>
          </p:nvSpPr>
          <p:spPr bwMode="auto">
            <a:xfrm rot="8716294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88"/>
            <p:cNvSpPr/>
            <p:nvPr/>
          </p:nvSpPr>
          <p:spPr bwMode="auto">
            <a:xfrm rot="8716294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89"/>
            <p:cNvSpPr/>
            <p:nvPr/>
          </p:nvSpPr>
          <p:spPr bwMode="auto">
            <a:xfrm rot="8716294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90"/>
            <p:cNvSpPr/>
            <p:nvPr/>
          </p:nvSpPr>
          <p:spPr bwMode="auto">
            <a:xfrm rot="8716294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91"/>
            <p:cNvSpPr/>
            <p:nvPr/>
          </p:nvSpPr>
          <p:spPr bwMode="auto">
            <a:xfrm rot="8716294">
              <a:off x="3516754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92"/>
            <p:cNvSpPr/>
            <p:nvPr/>
          </p:nvSpPr>
          <p:spPr bwMode="auto">
            <a:xfrm rot="8716294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93"/>
            <p:cNvSpPr/>
            <p:nvPr/>
          </p:nvSpPr>
          <p:spPr bwMode="auto">
            <a:xfrm rot="8716294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94"/>
            <p:cNvSpPr/>
            <p:nvPr/>
          </p:nvSpPr>
          <p:spPr bwMode="auto">
            <a:xfrm rot="8716294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95"/>
            <p:cNvSpPr/>
            <p:nvPr/>
          </p:nvSpPr>
          <p:spPr bwMode="auto">
            <a:xfrm rot="8716294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 extrusionOk="0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96"/>
            <p:cNvSpPr/>
            <p:nvPr/>
          </p:nvSpPr>
          <p:spPr bwMode="auto">
            <a:xfrm rot="8716294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97"/>
            <p:cNvSpPr/>
            <p:nvPr/>
          </p:nvSpPr>
          <p:spPr bwMode="auto">
            <a:xfrm rot="8716294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98"/>
            <p:cNvSpPr/>
            <p:nvPr/>
          </p:nvSpPr>
          <p:spPr bwMode="auto">
            <a:xfrm rot="8716294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99"/>
            <p:cNvSpPr/>
            <p:nvPr/>
          </p:nvSpPr>
          <p:spPr bwMode="auto">
            <a:xfrm rot="8716294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300"/>
            <p:cNvSpPr/>
            <p:nvPr/>
          </p:nvSpPr>
          <p:spPr bwMode="auto">
            <a:xfrm rot="8716294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301"/>
            <p:cNvSpPr/>
            <p:nvPr/>
          </p:nvSpPr>
          <p:spPr bwMode="auto">
            <a:xfrm rot="8716294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302"/>
            <p:cNvSpPr/>
            <p:nvPr/>
          </p:nvSpPr>
          <p:spPr bwMode="auto">
            <a:xfrm rot="7484128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303"/>
            <p:cNvSpPr/>
            <p:nvPr/>
          </p:nvSpPr>
          <p:spPr bwMode="auto"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 extrusionOk="0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304"/>
            <p:cNvSpPr/>
            <p:nvPr/>
          </p:nvSpPr>
          <p:spPr bwMode="auto">
            <a:xfrm rot="8716294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305"/>
            <p:cNvSpPr/>
            <p:nvPr/>
          </p:nvSpPr>
          <p:spPr bwMode="auto">
            <a:xfrm rot="8716294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306"/>
            <p:cNvSpPr/>
            <p:nvPr/>
          </p:nvSpPr>
          <p:spPr bwMode="auto">
            <a:xfrm rot="8716294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307"/>
            <p:cNvSpPr/>
            <p:nvPr/>
          </p:nvSpPr>
          <p:spPr bwMode="auto">
            <a:xfrm rot="8716294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308"/>
            <p:cNvSpPr/>
            <p:nvPr/>
          </p:nvSpPr>
          <p:spPr bwMode="auto">
            <a:xfrm rot="8716294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309"/>
            <p:cNvSpPr/>
            <p:nvPr/>
          </p:nvSpPr>
          <p:spPr bwMode="auto">
            <a:xfrm rot="8716294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310"/>
            <p:cNvSpPr/>
            <p:nvPr/>
          </p:nvSpPr>
          <p:spPr bwMode="auto">
            <a:xfrm rot="8716294">
              <a:off x="2843704" y="264948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311"/>
            <p:cNvSpPr/>
            <p:nvPr/>
          </p:nvSpPr>
          <p:spPr bwMode="auto">
            <a:xfrm rot="8716294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312"/>
            <p:cNvSpPr/>
            <p:nvPr/>
          </p:nvSpPr>
          <p:spPr bwMode="auto">
            <a:xfrm rot="8716294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313"/>
            <p:cNvSpPr/>
            <p:nvPr/>
          </p:nvSpPr>
          <p:spPr bwMode="auto">
            <a:xfrm rot="8716294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314"/>
            <p:cNvSpPr/>
            <p:nvPr/>
          </p:nvSpPr>
          <p:spPr bwMode="auto">
            <a:xfrm rot="8716294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315"/>
            <p:cNvSpPr/>
            <p:nvPr/>
          </p:nvSpPr>
          <p:spPr bwMode="auto">
            <a:xfrm rot="8716294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316"/>
            <p:cNvSpPr/>
            <p:nvPr/>
          </p:nvSpPr>
          <p:spPr bwMode="auto">
            <a:xfrm rot="8716294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317"/>
            <p:cNvSpPr/>
            <p:nvPr/>
          </p:nvSpPr>
          <p:spPr bwMode="auto">
            <a:xfrm rot="8716294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318"/>
            <p:cNvSpPr/>
            <p:nvPr/>
          </p:nvSpPr>
          <p:spPr bwMode="auto">
            <a:xfrm rot="8716294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319"/>
            <p:cNvSpPr/>
            <p:nvPr/>
          </p:nvSpPr>
          <p:spPr bwMode="auto">
            <a:xfrm rot="8716294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320"/>
            <p:cNvSpPr/>
            <p:nvPr/>
          </p:nvSpPr>
          <p:spPr bwMode="auto">
            <a:xfrm rot="8716294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321"/>
            <p:cNvSpPr/>
            <p:nvPr/>
          </p:nvSpPr>
          <p:spPr bwMode="auto">
            <a:xfrm rot="7484128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322"/>
            <p:cNvSpPr/>
            <p:nvPr/>
          </p:nvSpPr>
          <p:spPr bwMode="auto"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323"/>
            <p:cNvSpPr/>
            <p:nvPr/>
          </p:nvSpPr>
          <p:spPr bwMode="auto">
            <a:xfrm rot="8716294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324"/>
            <p:cNvSpPr/>
            <p:nvPr/>
          </p:nvSpPr>
          <p:spPr bwMode="auto">
            <a:xfrm rot="8716294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325"/>
            <p:cNvSpPr/>
            <p:nvPr/>
          </p:nvSpPr>
          <p:spPr bwMode="auto">
            <a:xfrm rot="8716294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326"/>
            <p:cNvSpPr/>
            <p:nvPr/>
          </p:nvSpPr>
          <p:spPr bwMode="auto">
            <a:xfrm rot="8716294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327"/>
            <p:cNvSpPr/>
            <p:nvPr/>
          </p:nvSpPr>
          <p:spPr bwMode="auto">
            <a:xfrm rot="8716294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328"/>
            <p:cNvSpPr/>
            <p:nvPr/>
          </p:nvSpPr>
          <p:spPr bwMode="auto">
            <a:xfrm rot="8716294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329"/>
            <p:cNvSpPr/>
            <p:nvPr/>
          </p:nvSpPr>
          <p:spPr bwMode="auto">
            <a:xfrm rot="8716294">
              <a:off x="2505931" y="165100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330"/>
            <p:cNvSpPr/>
            <p:nvPr/>
          </p:nvSpPr>
          <p:spPr bwMode="auto">
            <a:xfrm rot="8716294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331"/>
            <p:cNvSpPr/>
            <p:nvPr/>
          </p:nvSpPr>
          <p:spPr bwMode="auto">
            <a:xfrm rot="8716294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332"/>
            <p:cNvSpPr/>
            <p:nvPr/>
          </p:nvSpPr>
          <p:spPr bwMode="auto">
            <a:xfrm rot="8716294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333"/>
            <p:cNvSpPr/>
            <p:nvPr/>
          </p:nvSpPr>
          <p:spPr bwMode="auto">
            <a:xfrm rot="8716294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334"/>
            <p:cNvSpPr/>
            <p:nvPr/>
          </p:nvSpPr>
          <p:spPr bwMode="auto">
            <a:xfrm rot="8716294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335"/>
            <p:cNvSpPr/>
            <p:nvPr/>
          </p:nvSpPr>
          <p:spPr bwMode="auto">
            <a:xfrm rot="8716294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336"/>
            <p:cNvSpPr/>
            <p:nvPr/>
          </p:nvSpPr>
          <p:spPr bwMode="auto">
            <a:xfrm rot="8716294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337"/>
            <p:cNvSpPr/>
            <p:nvPr/>
          </p:nvSpPr>
          <p:spPr bwMode="auto">
            <a:xfrm rot="8716294">
              <a:off x="2517163" y="11768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338"/>
            <p:cNvSpPr/>
            <p:nvPr/>
          </p:nvSpPr>
          <p:spPr bwMode="auto">
            <a:xfrm rot="8716294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339"/>
            <p:cNvSpPr/>
            <p:nvPr/>
          </p:nvSpPr>
          <p:spPr bwMode="auto">
            <a:xfrm rot="8716294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340"/>
            <p:cNvSpPr/>
            <p:nvPr/>
          </p:nvSpPr>
          <p:spPr bwMode="auto">
            <a:xfrm rot="7484128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341"/>
            <p:cNvSpPr/>
            <p:nvPr/>
          </p:nvSpPr>
          <p:spPr bwMode="auto">
            <a:xfrm rot="13089394">
              <a:off x="3160163" y="179368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342"/>
            <p:cNvSpPr/>
            <p:nvPr/>
          </p:nvSpPr>
          <p:spPr bwMode="auto">
            <a:xfrm rot="8716294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343"/>
            <p:cNvSpPr/>
            <p:nvPr/>
          </p:nvSpPr>
          <p:spPr bwMode="auto">
            <a:xfrm rot="8716294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344"/>
            <p:cNvSpPr/>
            <p:nvPr/>
          </p:nvSpPr>
          <p:spPr bwMode="auto">
            <a:xfrm rot="8716294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345"/>
            <p:cNvSpPr/>
            <p:nvPr/>
          </p:nvSpPr>
          <p:spPr bwMode="auto">
            <a:xfrm rot="8716294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346"/>
            <p:cNvSpPr/>
            <p:nvPr/>
          </p:nvSpPr>
          <p:spPr bwMode="auto">
            <a:xfrm rot="8716294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347"/>
            <p:cNvSpPr/>
            <p:nvPr/>
          </p:nvSpPr>
          <p:spPr bwMode="auto">
            <a:xfrm rot="8716294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348"/>
            <p:cNvSpPr/>
            <p:nvPr/>
          </p:nvSpPr>
          <p:spPr bwMode="auto">
            <a:xfrm rot="8716294">
              <a:off x="2174558" y="64895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349"/>
            <p:cNvSpPr/>
            <p:nvPr/>
          </p:nvSpPr>
          <p:spPr bwMode="auto">
            <a:xfrm rot="8716294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350"/>
            <p:cNvSpPr/>
            <p:nvPr/>
          </p:nvSpPr>
          <p:spPr bwMode="auto">
            <a:xfrm rot="8716294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351"/>
            <p:cNvSpPr/>
            <p:nvPr/>
          </p:nvSpPr>
          <p:spPr bwMode="auto">
            <a:xfrm rot="8716294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352"/>
            <p:cNvSpPr/>
            <p:nvPr/>
          </p:nvSpPr>
          <p:spPr bwMode="auto">
            <a:xfrm rot="8716294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353"/>
            <p:cNvSpPr/>
            <p:nvPr/>
          </p:nvSpPr>
          <p:spPr bwMode="auto">
            <a:xfrm rot="8716294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354"/>
            <p:cNvSpPr/>
            <p:nvPr/>
          </p:nvSpPr>
          <p:spPr bwMode="auto">
            <a:xfrm rot="8716294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355"/>
            <p:cNvSpPr/>
            <p:nvPr/>
          </p:nvSpPr>
          <p:spPr bwMode="auto">
            <a:xfrm rot="8716294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356"/>
            <p:cNvSpPr/>
            <p:nvPr/>
          </p:nvSpPr>
          <p:spPr bwMode="auto">
            <a:xfrm rot="8716294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357"/>
            <p:cNvSpPr/>
            <p:nvPr/>
          </p:nvSpPr>
          <p:spPr bwMode="auto">
            <a:xfrm rot="8716294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358"/>
            <p:cNvSpPr/>
            <p:nvPr/>
          </p:nvSpPr>
          <p:spPr bwMode="auto">
            <a:xfrm rot="8716294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359"/>
            <p:cNvSpPr/>
            <p:nvPr/>
          </p:nvSpPr>
          <p:spPr bwMode="auto">
            <a:xfrm rot="7484128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360"/>
            <p:cNvSpPr/>
            <p:nvPr/>
          </p:nvSpPr>
          <p:spPr bwMode="auto"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361"/>
            <p:cNvSpPr/>
            <p:nvPr/>
          </p:nvSpPr>
          <p:spPr bwMode="auto">
            <a:xfrm rot="8716294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362"/>
            <p:cNvSpPr/>
            <p:nvPr/>
          </p:nvSpPr>
          <p:spPr bwMode="auto">
            <a:xfrm rot="8716294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363"/>
            <p:cNvSpPr/>
            <p:nvPr/>
          </p:nvSpPr>
          <p:spPr bwMode="auto">
            <a:xfrm rot="8716294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364"/>
            <p:cNvSpPr/>
            <p:nvPr/>
          </p:nvSpPr>
          <p:spPr bwMode="auto">
            <a:xfrm rot="8716294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365"/>
            <p:cNvSpPr/>
            <p:nvPr/>
          </p:nvSpPr>
          <p:spPr bwMode="auto">
            <a:xfrm rot="8716294">
              <a:off x="1834765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366"/>
            <p:cNvSpPr/>
            <p:nvPr/>
          </p:nvSpPr>
          <p:spPr bwMode="auto">
            <a:xfrm rot="8716294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367"/>
            <p:cNvSpPr/>
            <p:nvPr/>
          </p:nvSpPr>
          <p:spPr bwMode="auto">
            <a:xfrm rot="8716294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368"/>
            <p:cNvSpPr/>
            <p:nvPr/>
          </p:nvSpPr>
          <p:spPr bwMode="auto">
            <a:xfrm rot="7484128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 extrusionOk="0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369"/>
            <p:cNvSpPr/>
            <p:nvPr/>
          </p:nvSpPr>
          <p:spPr bwMode="auto">
            <a:xfrm rot="13089394">
              <a:off x="2721869" y="-65503"/>
              <a:ext cx="128296" cy="425347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 extrusionOk="0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370"/>
            <p:cNvSpPr/>
            <p:nvPr/>
          </p:nvSpPr>
          <p:spPr bwMode="auto">
            <a:xfrm rot="8716294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 extrusionOk="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371"/>
            <p:cNvSpPr/>
            <p:nvPr/>
          </p:nvSpPr>
          <p:spPr bwMode="auto">
            <a:xfrm rot="8716294">
              <a:off x="5742785" y="2375436"/>
              <a:ext cx="92417" cy="296277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 extrusionOk="0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372"/>
            <p:cNvSpPr/>
            <p:nvPr/>
          </p:nvSpPr>
          <p:spPr bwMode="auto">
            <a:xfrm rot="8716294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373"/>
            <p:cNvSpPr/>
            <p:nvPr/>
          </p:nvSpPr>
          <p:spPr bwMode="auto">
            <a:xfrm rot="8716294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374"/>
            <p:cNvSpPr/>
            <p:nvPr/>
          </p:nvSpPr>
          <p:spPr bwMode="auto">
            <a:xfrm rot="8716294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375"/>
            <p:cNvSpPr/>
            <p:nvPr/>
          </p:nvSpPr>
          <p:spPr bwMode="auto">
            <a:xfrm rot="8716294">
              <a:off x="5716764" y="2550542"/>
              <a:ext cx="91035" cy="331728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 extrusionOk="0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376"/>
            <p:cNvSpPr/>
            <p:nvPr/>
          </p:nvSpPr>
          <p:spPr bwMode="auto">
            <a:xfrm rot="8716294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377"/>
            <p:cNvSpPr/>
            <p:nvPr/>
          </p:nvSpPr>
          <p:spPr bwMode="auto">
            <a:xfrm rot="8716294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378"/>
            <p:cNvSpPr/>
            <p:nvPr/>
          </p:nvSpPr>
          <p:spPr bwMode="auto">
            <a:xfrm rot="8716294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 extrusionOk="0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379"/>
            <p:cNvSpPr/>
            <p:nvPr/>
          </p:nvSpPr>
          <p:spPr bwMode="auto">
            <a:xfrm rot="8716294">
              <a:off x="5478548" y="12503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380"/>
            <p:cNvSpPr/>
            <p:nvPr/>
          </p:nvSpPr>
          <p:spPr bwMode="auto">
            <a:xfrm rot="8716294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381"/>
            <p:cNvSpPr/>
            <p:nvPr/>
          </p:nvSpPr>
          <p:spPr bwMode="auto">
            <a:xfrm rot="8716294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382"/>
            <p:cNvSpPr/>
            <p:nvPr/>
          </p:nvSpPr>
          <p:spPr bwMode="auto">
            <a:xfrm rot="8716294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383"/>
            <p:cNvSpPr/>
            <p:nvPr/>
          </p:nvSpPr>
          <p:spPr bwMode="auto">
            <a:xfrm rot="8716294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384"/>
            <p:cNvSpPr/>
            <p:nvPr/>
          </p:nvSpPr>
          <p:spPr bwMode="auto">
            <a:xfrm rot="8716294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 extrusionOk="0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385"/>
            <p:cNvSpPr/>
            <p:nvPr/>
          </p:nvSpPr>
          <p:spPr bwMode="auto">
            <a:xfrm rot="8716294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386"/>
            <p:cNvSpPr/>
            <p:nvPr/>
          </p:nvSpPr>
          <p:spPr bwMode="auto">
            <a:xfrm rot="8716294">
              <a:off x="5489779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387"/>
            <p:cNvSpPr/>
            <p:nvPr/>
          </p:nvSpPr>
          <p:spPr bwMode="auto">
            <a:xfrm rot="8716294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 extrusionOk="0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388"/>
            <p:cNvSpPr/>
            <p:nvPr/>
          </p:nvSpPr>
          <p:spPr bwMode="auto">
            <a:xfrm rot="8716294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389"/>
            <p:cNvSpPr/>
            <p:nvPr/>
          </p:nvSpPr>
          <p:spPr bwMode="auto">
            <a:xfrm rot="8716294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 extrusionOk="0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390"/>
            <p:cNvSpPr/>
            <p:nvPr/>
          </p:nvSpPr>
          <p:spPr bwMode="auto">
            <a:xfrm rot="8716294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391"/>
            <p:cNvSpPr/>
            <p:nvPr/>
          </p:nvSpPr>
          <p:spPr bwMode="auto">
            <a:xfrm rot="8716294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392"/>
            <p:cNvSpPr/>
            <p:nvPr/>
          </p:nvSpPr>
          <p:spPr bwMode="auto">
            <a:xfrm rot="8716294">
              <a:off x="5147174" y="24826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393"/>
            <p:cNvSpPr/>
            <p:nvPr/>
          </p:nvSpPr>
          <p:spPr bwMode="auto">
            <a:xfrm rot="8716294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394"/>
            <p:cNvSpPr/>
            <p:nvPr/>
          </p:nvSpPr>
          <p:spPr bwMode="auto">
            <a:xfrm rot="8716294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395"/>
            <p:cNvSpPr/>
            <p:nvPr/>
          </p:nvSpPr>
          <p:spPr bwMode="auto">
            <a:xfrm rot="8716294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 extrusionOk="0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396"/>
            <p:cNvSpPr/>
            <p:nvPr/>
          </p:nvSpPr>
          <p:spPr bwMode="auto">
            <a:xfrm rot="8716294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397"/>
            <p:cNvSpPr/>
            <p:nvPr/>
          </p:nvSpPr>
          <p:spPr bwMode="auto">
            <a:xfrm rot="8716294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398"/>
            <p:cNvSpPr/>
            <p:nvPr/>
          </p:nvSpPr>
          <p:spPr bwMode="auto">
            <a:xfrm rot="8716294">
              <a:off x="5660365" y="29418"/>
              <a:ext cx="361480" cy="358037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 extrusionOk="0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399"/>
            <p:cNvSpPr/>
            <p:nvPr/>
          </p:nvSpPr>
          <p:spPr bwMode="auto">
            <a:xfrm rot="8716294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400"/>
            <p:cNvSpPr/>
            <p:nvPr/>
          </p:nvSpPr>
          <p:spPr bwMode="auto">
            <a:xfrm rot="8716294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 extrusionOk="0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401"/>
            <p:cNvSpPr/>
            <p:nvPr/>
          </p:nvSpPr>
          <p:spPr bwMode="auto">
            <a:xfrm rot="8716294">
              <a:off x="5483938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402"/>
            <p:cNvSpPr/>
            <p:nvPr/>
          </p:nvSpPr>
          <p:spPr bwMode="auto">
            <a:xfrm rot="8716294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 extrusionOk="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403"/>
            <p:cNvSpPr/>
            <p:nvPr/>
          </p:nvSpPr>
          <p:spPr bwMode="auto">
            <a:xfrm rot="7484128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404"/>
            <p:cNvSpPr/>
            <p:nvPr/>
          </p:nvSpPr>
          <p:spPr bwMode="auto"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 extrusionOk="0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405"/>
            <p:cNvSpPr/>
            <p:nvPr/>
          </p:nvSpPr>
          <p:spPr bwMode="auto">
            <a:xfrm rot="8716294">
              <a:off x="5996886" y="-12676"/>
              <a:ext cx="90398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 extrusionOk="0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406"/>
            <p:cNvSpPr/>
            <p:nvPr/>
          </p:nvSpPr>
          <p:spPr bwMode="auto">
            <a:xfrm rot="8716294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 extrusionOk="0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05" name="Graphique 40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397194" y="3988359"/>
            <a:ext cx="2255854" cy="673200"/>
          </a:xfrm>
          <a:prstGeom prst="rect">
            <a:avLst/>
          </a:prstGeom>
        </p:spPr>
      </p:pic>
      <p:sp>
        <p:nvSpPr>
          <p:cNvPr id="406" name="Espace réservé du texte 41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2731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 algn="r">
              <a:buNone/>
              <a:defRPr sz="5400" b="1" cap="all">
                <a:solidFill>
                  <a:srgbClr val="009FE3"/>
                </a:solidFill>
              </a:defRPr>
            </a:lvl2pPr>
          </a:lstStyle>
          <a:p>
            <a:pPr lvl="0">
              <a:defRPr/>
            </a:pPr>
            <a:r>
              <a:rPr lang="fr-FR"/>
              <a:t>Titre de la présentation</a:t>
            </a:r>
            <a:endParaRPr/>
          </a:p>
          <a:p>
            <a:pPr lvl="1">
              <a:defRPr/>
            </a:pPr>
            <a:r>
              <a:rPr lang="fr-FR"/>
              <a:t>exergue</a:t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 de titre 2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413"/>
          <p:cNvGrpSpPr/>
          <p:nvPr userDrawn="1"/>
        </p:nvGrpSpPr>
        <p:grpSpPr bwMode="auto"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5" name="Forme libre : forme 414"/>
            <p:cNvSpPr/>
            <p:nvPr/>
          </p:nvSpPr>
          <p:spPr bwMode="auto">
            <a:xfrm rot="8716294">
              <a:off x="1460343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orme libre : forme 415"/>
            <p:cNvSpPr/>
            <p:nvPr/>
          </p:nvSpPr>
          <p:spPr bwMode="auto">
            <a:xfrm rot="8716294">
              <a:off x="1595641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orme libre : forme 416"/>
            <p:cNvSpPr/>
            <p:nvPr/>
          </p:nvSpPr>
          <p:spPr bwMode="auto">
            <a:xfrm rot="8716294">
              <a:off x="1527760" y="339373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417"/>
            <p:cNvSpPr/>
            <p:nvPr/>
          </p:nvSpPr>
          <p:spPr bwMode="auto">
            <a:xfrm rot="8716294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418"/>
            <p:cNvSpPr/>
            <p:nvPr/>
          </p:nvSpPr>
          <p:spPr bwMode="auto">
            <a:xfrm rot="8716294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419"/>
            <p:cNvSpPr/>
            <p:nvPr/>
          </p:nvSpPr>
          <p:spPr bwMode="auto">
            <a:xfrm rot="8716294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420"/>
            <p:cNvSpPr/>
            <p:nvPr/>
          </p:nvSpPr>
          <p:spPr bwMode="auto">
            <a:xfrm rot="8716294">
              <a:off x="1426961" y="367606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421"/>
            <p:cNvSpPr/>
            <p:nvPr/>
          </p:nvSpPr>
          <p:spPr bwMode="auto">
            <a:xfrm rot="8716294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422"/>
            <p:cNvSpPr/>
            <p:nvPr/>
          </p:nvSpPr>
          <p:spPr bwMode="auto">
            <a:xfrm rot="8716294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423"/>
            <p:cNvSpPr/>
            <p:nvPr/>
          </p:nvSpPr>
          <p:spPr bwMode="auto">
            <a:xfrm rot="8716294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424"/>
            <p:cNvSpPr/>
            <p:nvPr/>
          </p:nvSpPr>
          <p:spPr bwMode="auto">
            <a:xfrm rot="8716294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425"/>
            <p:cNvSpPr/>
            <p:nvPr/>
          </p:nvSpPr>
          <p:spPr bwMode="auto">
            <a:xfrm rot="8716294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426"/>
            <p:cNvSpPr/>
            <p:nvPr/>
          </p:nvSpPr>
          <p:spPr bwMode="auto">
            <a:xfrm rot="8716294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427"/>
            <p:cNvSpPr/>
            <p:nvPr/>
          </p:nvSpPr>
          <p:spPr bwMode="auto">
            <a:xfrm rot="7484128">
              <a:off x="2023343" y="358706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428"/>
            <p:cNvSpPr/>
            <p:nvPr/>
          </p:nvSpPr>
          <p:spPr bwMode="auto"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429"/>
            <p:cNvSpPr/>
            <p:nvPr/>
          </p:nvSpPr>
          <p:spPr bwMode="auto">
            <a:xfrm rot="8716294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430"/>
            <p:cNvSpPr/>
            <p:nvPr/>
          </p:nvSpPr>
          <p:spPr bwMode="auto">
            <a:xfrm rot="8716294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431"/>
            <p:cNvSpPr/>
            <p:nvPr/>
          </p:nvSpPr>
          <p:spPr bwMode="auto">
            <a:xfrm rot="8716294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432"/>
            <p:cNvSpPr/>
            <p:nvPr/>
          </p:nvSpPr>
          <p:spPr bwMode="auto">
            <a:xfrm rot="8716294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433"/>
            <p:cNvSpPr/>
            <p:nvPr/>
          </p:nvSpPr>
          <p:spPr bwMode="auto">
            <a:xfrm rot="8716294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434"/>
            <p:cNvSpPr/>
            <p:nvPr/>
          </p:nvSpPr>
          <p:spPr bwMode="auto">
            <a:xfrm rot="8716294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435"/>
            <p:cNvSpPr/>
            <p:nvPr/>
          </p:nvSpPr>
          <p:spPr bwMode="auto">
            <a:xfrm rot="8716294">
              <a:off x="1865533" y="43922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436"/>
            <p:cNvSpPr/>
            <p:nvPr/>
          </p:nvSpPr>
          <p:spPr bwMode="auto">
            <a:xfrm rot="8716294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437"/>
            <p:cNvSpPr/>
            <p:nvPr/>
          </p:nvSpPr>
          <p:spPr bwMode="auto">
            <a:xfrm rot="8716294">
              <a:off x="1439199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438"/>
            <p:cNvSpPr/>
            <p:nvPr/>
          </p:nvSpPr>
          <p:spPr bwMode="auto">
            <a:xfrm rot="8716294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439"/>
            <p:cNvSpPr/>
            <p:nvPr/>
          </p:nvSpPr>
          <p:spPr bwMode="auto">
            <a:xfrm rot="8716294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440"/>
            <p:cNvSpPr/>
            <p:nvPr/>
          </p:nvSpPr>
          <p:spPr bwMode="auto">
            <a:xfrm rot="8716294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441"/>
            <p:cNvSpPr/>
            <p:nvPr/>
          </p:nvSpPr>
          <p:spPr bwMode="auto">
            <a:xfrm rot="8716294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442"/>
            <p:cNvSpPr/>
            <p:nvPr/>
          </p:nvSpPr>
          <p:spPr bwMode="auto">
            <a:xfrm rot="8716294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443"/>
            <p:cNvSpPr/>
            <p:nvPr/>
          </p:nvSpPr>
          <p:spPr bwMode="auto">
            <a:xfrm rot="8716294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444"/>
            <p:cNvSpPr/>
            <p:nvPr/>
          </p:nvSpPr>
          <p:spPr bwMode="auto">
            <a:xfrm rot="8716294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445"/>
            <p:cNvSpPr/>
            <p:nvPr/>
          </p:nvSpPr>
          <p:spPr bwMode="auto">
            <a:xfrm rot="8716294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446"/>
            <p:cNvSpPr/>
            <p:nvPr/>
          </p:nvSpPr>
          <p:spPr bwMode="auto">
            <a:xfrm rot="7484128">
              <a:off x="2361115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447"/>
            <p:cNvSpPr/>
            <p:nvPr/>
          </p:nvSpPr>
          <p:spPr bwMode="auto"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448"/>
            <p:cNvSpPr/>
            <p:nvPr/>
          </p:nvSpPr>
          <p:spPr bwMode="auto">
            <a:xfrm rot="8716294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449"/>
            <p:cNvSpPr/>
            <p:nvPr/>
          </p:nvSpPr>
          <p:spPr bwMode="auto">
            <a:xfrm rot="8716294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50"/>
            <p:cNvSpPr/>
            <p:nvPr/>
          </p:nvSpPr>
          <p:spPr bwMode="auto">
            <a:xfrm rot="8716294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51"/>
            <p:cNvSpPr/>
            <p:nvPr/>
          </p:nvSpPr>
          <p:spPr bwMode="auto">
            <a:xfrm rot="8716294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52"/>
            <p:cNvSpPr/>
            <p:nvPr/>
          </p:nvSpPr>
          <p:spPr bwMode="auto">
            <a:xfrm rot="8716294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 extrusionOk="0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53"/>
            <p:cNvSpPr/>
            <p:nvPr/>
          </p:nvSpPr>
          <p:spPr bwMode="auto">
            <a:xfrm rot="8716294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 extrusionOk="0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54"/>
            <p:cNvSpPr/>
            <p:nvPr/>
          </p:nvSpPr>
          <p:spPr bwMode="auto">
            <a:xfrm rot="8716294">
              <a:off x="2291544" y="4886156"/>
              <a:ext cx="209027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55"/>
            <p:cNvSpPr/>
            <p:nvPr/>
          </p:nvSpPr>
          <p:spPr bwMode="auto">
            <a:xfrm rot="8716294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 extrusionOk="0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56"/>
            <p:cNvSpPr/>
            <p:nvPr/>
          </p:nvSpPr>
          <p:spPr bwMode="auto">
            <a:xfrm rot="8716294">
              <a:off x="3051941" y="5073759"/>
              <a:ext cx="145251" cy="115109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 extrusionOk="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457"/>
            <p:cNvSpPr/>
            <p:nvPr/>
          </p:nvSpPr>
          <p:spPr bwMode="auto">
            <a:xfrm rot="8716294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458"/>
            <p:cNvSpPr/>
            <p:nvPr/>
          </p:nvSpPr>
          <p:spPr bwMode="auto">
            <a:xfrm rot="8716294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459"/>
            <p:cNvSpPr/>
            <p:nvPr/>
          </p:nvSpPr>
          <p:spPr bwMode="auto">
            <a:xfrm rot="8716294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460"/>
            <p:cNvSpPr/>
            <p:nvPr/>
          </p:nvSpPr>
          <p:spPr bwMode="auto">
            <a:xfrm rot="8716294">
              <a:off x="1192483" y="2393326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461"/>
            <p:cNvSpPr/>
            <p:nvPr/>
          </p:nvSpPr>
          <p:spPr bwMode="auto">
            <a:xfrm rot="8716294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462"/>
            <p:cNvSpPr/>
            <p:nvPr/>
          </p:nvSpPr>
          <p:spPr bwMode="auto">
            <a:xfrm rot="8716294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463"/>
            <p:cNvSpPr/>
            <p:nvPr/>
          </p:nvSpPr>
          <p:spPr bwMode="auto">
            <a:xfrm rot="8716294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464"/>
            <p:cNvSpPr/>
            <p:nvPr/>
          </p:nvSpPr>
          <p:spPr bwMode="auto">
            <a:xfrm rot="8716294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465"/>
            <p:cNvSpPr/>
            <p:nvPr/>
          </p:nvSpPr>
          <p:spPr bwMode="auto">
            <a:xfrm rot="8716294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466"/>
            <p:cNvSpPr/>
            <p:nvPr/>
          </p:nvSpPr>
          <p:spPr bwMode="auto">
            <a:xfrm rot="8716294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467"/>
            <p:cNvSpPr/>
            <p:nvPr/>
          </p:nvSpPr>
          <p:spPr bwMode="auto">
            <a:xfrm rot="8716294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468"/>
            <p:cNvSpPr/>
            <p:nvPr/>
          </p:nvSpPr>
          <p:spPr bwMode="auto">
            <a:xfrm rot="8716294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469"/>
            <p:cNvSpPr/>
            <p:nvPr/>
          </p:nvSpPr>
          <p:spPr bwMode="auto">
            <a:xfrm rot="8716294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470"/>
            <p:cNvSpPr/>
            <p:nvPr/>
          </p:nvSpPr>
          <p:spPr bwMode="auto">
            <a:xfrm rot="8716294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471"/>
            <p:cNvSpPr/>
            <p:nvPr/>
          </p:nvSpPr>
          <p:spPr bwMode="auto">
            <a:xfrm rot="7484128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472"/>
            <p:cNvSpPr/>
            <p:nvPr/>
          </p:nvSpPr>
          <p:spPr bwMode="auto"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473"/>
            <p:cNvSpPr/>
            <p:nvPr/>
          </p:nvSpPr>
          <p:spPr bwMode="auto">
            <a:xfrm rot="8716294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474"/>
            <p:cNvSpPr/>
            <p:nvPr/>
          </p:nvSpPr>
          <p:spPr bwMode="auto">
            <a:xfrm rot="8716294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475"/>
            <p:cNvSpPr/>
            <p:nvPr/>
          </p:nvSpPr>
          <p:spPr bwMode="auto">
            <a:xfrm rot="8716294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476"/>
            <p:cNvSpPr/>
            <p:nvPr/>
          </p:nvSpPr>
          <p:spPr bwMode="auto">
            <a:xfrm rot="8716294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477"/>
            <p:cNvSpPr/>
            <p:nvPr/>
          </p:nvSpPr>
          <p:spPr bwMode="auto">
            <a:xfrm rot="8716294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478"/>
            <p:cNvSpPr/>
            <p:nvPr/>
          </p:nvSpPr>
          <p:spPr bwMode="auto">
            <a:xfrm rot="8716294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479"/>
            <p:cNvSpPr/>
            <p:nvPr/>
          </p:nvSpPr>
          <p:spPr bwMode="auto">
            <a:xfrm rot="8716294">
              <a:off x="854710" y="1394843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480"/>
            <p:cNvSpPr/>
            <p:nvPr/>
          </p:nvSpPr>
          <p:spPr bwMode="auto">
            <a:xfrm rot="8716294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481"/>
            <p:cNvSpPr/>
            <p:nvPr/>
          </p:nvSpPr>
          <p:spPr bwMode="auto">
            <a:xfrm rot="8716294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482"/>
            <p:cNvSpPr/>
            <p:nvPr/>
          </p:nvSpPr>
          <p:spPr bwMode="auto">
            <a:xfrm rot="8716294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483"/>
            <p:cNvSpPr/>
            <p:nvPr/>
          </p:nvSpPr>
          <p:spPr bwMode="auto">
            <a:xfrm rot="8716294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484"/>
            <p:cNvSpPr/>
            <p:nvPr/>
          </p:nvSpPr>
          <p:spPr bwMode="auto">
            <a:xfrm rot="8716294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485"/>
            <p:cNvSpPr/>
            <p:nvPr/>
          </p:nvSpPr>
          <p:spPr bwMode="auto">
            <a:xfrm rot="8716294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486"/>
            <p:cNvSpPr/>
            <p:nvPr/>
          </p:nvSpPr>
          <p:spPr bwMode="auto">
            <a:xfrm rot="8716294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487"/>
            <p:cNvSpPr/>
            <p:nvPr/>
          </p:nvSpPr>
          <p:spPr bwMode="auto">
            <a:xfrm rot="8716294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488"/>
            <p:cNvSpPr/>
            <p:nvPr/>
          </p:nvSpPr>
          <p:spPr bwMode="auto">
            <a:xfrm rot="8716294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489"/>
            <p:cNvSpPr/>
            <p:nvPr/>
          </p:nvSpPr>
          <p:spPr bwMode="auto">
            <a:xfrm rot="8716294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490"/>
            <p:cNvSpPr/>
            <p:nvPr/>
          </p:nvSpPr>
          <p:spPr bwMode="auto">
            <a:xfrm rot="7484128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491"/>
            <p:cNvSpPr/>
            <p:nvPr/>
          </p:nvSpPr>
          <p:spPr bwMode="auto"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492"/>
            <p:cNvSpPr/>
            <p:nvPr/>
          </p:nvSpPr>
          <p:spPr bwMode="auto">
            <a:xfrm rot="8716294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493"/>
            <p:cNvSpPr/>
            <p:nvPr/>
          </p:nvSpPr>
          <p:spPr bwMode="auto">
            <a:xfrm rot="8716294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494"/>
            <p:cNvSpPr/>
            <p:nvPr/>
          </p:nvSpPr>
          <p:spPr bwMode="auto">
            <a:xfrm rot="8716294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495"/>
            <p:cNvSpPr/>
            <p:nvPr/>
          </p:nvSpPr>
          <p:spPr bwMode="auto">
            <a:xfrm rot="8716294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496"/>
            <p:cNvSpPr/>
            <p:nvPr/>
          </p:nvSpPr>
          <p:spPr bwMode="auto">
            <a:xfrm rot="8716294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497"/>
            <p:cNvSpPr/>
            <p:nvPr/>
          </p:nvSpPr>
          <p:spPr bwMode="auto">
            <a:xfrm rot="8716294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498"/>
            <p:cNvSpPr/>
            <p:nvPr/>
          </p:nvSpPr>
          <p:spPr bwMode="auto">
            <a:xfrm rot="8716294">
              <a:off x="523336" y="39278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499"/>
            <p:cNvSpPr/>
            <p:nvPr/>
          </p:nvSpPr>
          <p:spPr bwMode="auto">
            <a:xfrm rot="8716294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500"/>
            <p:cNvSpPr/>
            <p:nvPr/>
          </p:nvSpPr>
          <p:spPr bwMode="auto">
            <a:xfrm rot="8716294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501"/>
            <p:cNvSpPr/>
            <p:nvPr/>
          </p:nvSpPr>
          <p:spPr bwMode="auto">
            <a:xfrm rot="8716294">
              <a:off x="78760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502"/>
            <p:cNvSpPr/>
            <p:nvPr/>
          </p:nvSpPr>
          <p:spPr bwMode="auto">
            <a:xfrm rot="8716294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503"/>
            <p:cNvSpPr/>
            <p:nvPr/>
          </p:nvSpPr>
          <p:spPr bwMode="auto">
            <a:xfrm rot="8716294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504"/>
            <p:cNvSpPr/>
            <p:nvPr/>
          </p:nvSpPr>
          <p:spPr bwMode="auto">
            <a:xfrm rot="8716294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505"/>
            <p:cNvSpPr/>
            <p:nvPr/>
          </p:nvSpPr>
          <p:spPr bwMode="auto">
            <a:xfrm rot="8716294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506"/>
            <p:cNvSpPr/>
            <p:nvPr/>
          </p:nvSpPr>
          <p:spPr bwMode="auto">
            <a:xfrm rot="8716294">
              <a:off x="547803" y="-17289"/>
              <a:ext cx="308530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507"/>
            <p:cNvSpPr/>
            <p:nvPr/>
          </p:nvSpPr>
          <p:spPr bwMode="auto">
            <a:xfrm rot="8716294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508"/>
            <p:cNvSpPr/>
            <p:nvPr/>
          </p:nvSpPr>
          <p:spPr bwMode="auto">
            <a:xfrm rot="8716294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509"/>
            <p:cNvSpPr/>
            <p:nvPr/>
          </p:nvSpPr>
          <p:spPr bwMode="auto">
            <a:xfrm rot="7484128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510"/>
            <p:cNvSpPr/>
            <p:nvPr/>
          </p:nvSpPr>
          <p:spPr bwMode="auto"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511"/>
            <p:cNvSpPr/>
            <p:nvPr/>
          </p:nvSpPr>
          <p:spPr bwMode="auto">
            <a:xfrm rot="8716294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512"/>
            <p:cNvSpPr/>
            <p:nvPr/>
          </p:nvSpPr>
          <p:spPr bwMode="auto">
            <a:xfrm rot="8716294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513"/>
            <p:cNvSpPr/>
            <p:nvPr/>
          </p:nvSpPr>
          <p:spPr bwMode="auto">
            <a:xfrm rot="8716294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514"/>
            <p:cNvSpPr/>
            <p:nvPr/>
          </p:nvSpPr>
          <p:spPr bwMode="auto">
            <a:xfrm rot="8716294">
              <a:off x="1291652" y="-36449"/>
              <a:ext cx="134197" cy="106946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515"/>
            <p:cNvSpPr/>
            <p:nvPr/>
          </p:nvSpPr>
          <p:spPr bwMode="auto"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516"/>
            <p:cNvSpPr/>
            <p:nvPr/>
          </p:nvSpPr>
          <p:spPr bwMode="auto">
            <a:xfrm rot="8716294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517"/>
            <p:cNvSpPr/>
            <p:nvPr/>
          </p:nvSpPr>
          <p:spPr bwMode="auto">
            <a:xfrm rot="8716294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518"/>
            <p:cNvSpPr/>
            <p:nvPr/>
          </p:nvSpPr>
          <p:spPr bwMode="auto">
            <a:xfrm rot="8716294">
              <a:off x="188704" y="405501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519"/>
            <p:cNvSpPr/>
            <p:nvPr/>
          </p:nvSpPr>
          <p:spPr bwMode="auto">
            <a:xfrm rot="8716294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 extrusionOk="0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520"/>
            <p:cNvSpPr/>
            <p:nvPr/>
          </p:nvSpPr>
          <p:spPr bwMode="auto">
            <a:xfrm rot="8716294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 extrusionOk="0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521"/>
            <p:cNvSpPr/>
            <p:nvPr/>
          </p:nvSpPr>
          <p:spPr bwMode="auto">
            <a:xfrm rot="8716294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 extrusionOk="0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522"/>
            <p:cNvSpPr/>
            <p:nvPr/>
          </p:nvSpPr>
          <p:spPr bwMode="auto">
            <a:xfrm rot="8716294">
              <a:off x="87904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523"/>
            <p:cNvSpPr/>
            <p:nvPr/>
          </p:nvSpPr>
          <p:spPr bwMode="auto">
            <a:xfrm rot="8716294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524"/>
            <p:cNvSpPr/>
            <p:nvPr/>
          </p:nvSpPr>
          <p:spPr bwMode="auto">
            <a:xfrm rot="8716294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525"/>
            <p:cNvSpPr/>
            <p:nvPr/>
          </p:nvSpPr>
          <p:spPr bwMode="auto">
            <a:xfrm rot="8716294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526"/>
            <p:cNvSpPr/>
            <p:nvPr/>
          </p:nvSpPr>
          <p:spPr bwMode="auto">
            <a:xfrm rot="8716294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527"/>
            <p:cNvSpPr/>
            <p:nvPr/>
          </p:nvSpPr>
          <p:spPr bwMode="auto">
            <a:xfrm rot="8716294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528"/>
            <p:cNvSpPr/>
            <p:nvPr/>
          </p:nvSpPr>
          <p:spPr bwMode="auto">
            <a:xfrm rot="8716294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529"/>
            <p:cNvSpPr/>
            <p:nvPr/>
          </p:nvSpPr>
          <p:spPr bwMode="auto">
            <a:xfrm rot="7484128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530"/>
            <p:cNvSpPr/>
            <p:nvPr/>
          </p:nvSpPr>
          <p:spPr bwMode="auto"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531"/>
            <p:cNvSpPr/>
            <p:nvPr/>
          </p:nvSpPr>
          <p:spPr bwMode="auto">
            <a:xfrm rot="8716294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532"/>
            <p:cNvSpPr/>
            <p:nvPr/>
          </p:nvSpPr>
          <p:spPr bwMode="auto">
            <a:xfrm rot="8716294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533"/>
            <p:cNvSpPr/>
            <p:nvPr/>
          </p:nvSpPr>
          <p:spPr bwMode="auto">
            <a:xfrm rot="8716294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534"/>
            <p:cNvSpPr/>
            <p:nvPr/>
          </p:nvSpPr>
          <p:spPr bwMode="auto">
            <a:xfrm rot="8716294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535"/>
            <p:cNvSpPr/>
            <p:nvPr/>
          </p:nvSpPr>
          <p:spPr bwMode="auto">
            <a:xfrm rot="8716294">
              <a:off x="601569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 extrusionOk="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536"/>
            <p:cNvSpPr/>
            <p:nvPr/>
          </p:nvSpPr>
          <p:spPr bwMode="auto">
            <a:xfrm rot="8716294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537"/>
            <p:cNvSpPr/>
            <p:nvPr/>
          </p:nvSpPr>
          <p:spPr bwMode="auto">
            <a:xfrm rot="8716294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538"/>
            <p:cNvSpPr/>
            <p:nvPr/>
          </p:nvSpPr>
          <p:spPr bwMode="auto">
            <a:xfrm rot="8716294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539"/>
            <p:cNvSpPr/>
            <p:nvPr/>
          </p:nvSpPr>
          <p:spPr bwMode="auto">
            <a:xfrm rot="8716294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540"/>
            <p:cNvSpPr/>
            <p:nvPr/>
          </p:nvSpPr>
          <p:spPr bwMode="auto">
            <a:xfrm rot="8716294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541"/>
            <p:cNvSpPr/>
            <p:nvPr/>
          </p:nvSpPr>
          <p:spPr bwMode="auto">
            <a:xfrm rot="8716294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542"/>
            <p:cNvSpPr/>
            <p:nvPr/>
          </p:nvSpPr>
          <p:spPr bwMode="auto">
            <a:xfrm rot="8716294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 extrusionOk="0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543"/>
            <p:cNvSpPr/>
            <p:nvPr/>
          </p:nvSpPr>
          <p:spPr bwMode="auto">
            <a:xfrm rot="8716294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544"/>
            <p:cNvSpPr/>
            <p:nvPr/>
          </p:nvSpPr>
          <p:spPr bwMode="auto">
            <a:xfrm rot="8716294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 extrusionOk="0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545"/>
            <p:cNvSpPr/>
            <p:nvPr/>
          </p:nvSpPr>
          <p:spPr bwMode="auto">
            <a:xfrm rot="8716294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546"/>
            <p:cNvSpPr/>
            <p:nvPr/>
          </p:nvSpPr>
          <p:spPr bwMode="auto">
            <a:xfrm rot="8716294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547"/>
            <p:cNvSpPr/>
            <p:nvPr/>
          </p:nvSpPr>
          <p:spPr bwMode="auto">
            <a:xfrm rot="8716294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548"/>
            <p:cNvSpPr/>
            <p:nvPr/>
          </p:nvSpPr>
          <p:spPr bwMode="auto">
            <a:xfrm rot="8716294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 extrusionOk="0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549"/>
            <p:cNvSpPr/>
            <p:nvPr/>
          </p:nvSpPr>
          <p:spPr bwMode="auto">
            <a:xfrm rot="8716294">
              <a:off x="-77334" y="3178476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 extrusionOk="0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550"/>
            <p:cNvSpPr/>
            <p:nvPr/>
          </p:nvSpPr>
          <p:spPr bwMode="auto">
            <a:xfrm rot="8716294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 extrusionOk="0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551"/>
            <p:cNvSpPr/>
            <p:nvPr/>
          </p:nvSpPr>
          <p:spPr bwMode="auto">
            <a:xfrm rot="8716294">
              <a:off x="223574" y="27623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552"/>
            <p:cNvSpPr/>
            <p:nvPr/>
          </p:nvSpPr>
          <p:spPr bwMode="auto">
            <a:xfrm rot="8716294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553"/>
            <p:cNvSpPr/>
            <p:nvPr/>
          </p:nvSpPr>
          <p:spPr bwMode="auto">
            <a:xfrm rot="8716294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554"/>
            <p:cNvSpPr/>
            <p:nvPr/>
          </p:nvSpPr>
          <p:spPr bwMode="auto">
            <a:xfrm rot="8716294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 extrusionOk="0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555"/>
            <p:cNvSpPr/>
            <p:nvPr/>
          </p:nvSpPr>
          <p:spPr bwMode="auto">
            <a:xfrm rot="8716294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556"/>
            <p:cNvSpPr/>
            <p:nvPr/>
          </p:nvSpPr>
          <p:spPr bwMode="auto">
            <a:xfrm rot="7484128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557"/>
            <p:cNvSpPr/>
            <p:nvPr/>
          </p:nvSpPr>
          <p:spPr bwMode="auto"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558"/>
            <p:cNvSpPr/>
            <p:nvPr/>
          </p:nvSpPr>
          <p:spPr bwMode="auto">
            <a:xfrm rot="8716294">
              <a:off x="788549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559"/>
            <p:cNvSpPr/>
            <p:nvPr/>
          </p:nvSpPr>
          <p:spPr bwMode="auto">
            <a:xfrm rot="8716294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560"/>
            <p:cNvSpPr/>
            <p:nvPr/>
          </p:nvSpPr>
          <p:spPr bwMode="auto">
            <a:xfrm rot="8716294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561"/>
            <p:cNvSpPr/>
            <p:nvPr/>
          </p:nvSpPr>
          <p:spPr bwMode="auto">
            <a:xfrm rot="8716294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562"/>
            <p:cNvSpPr/>
            <p:nvPr/>
          </p:nvSpPr>
          <p:spPr bwMode="auto">
            <a:xfrm rot="8716294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 extrusionOk="0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563"/>
            <p:cNvSpPr/>
            <p:nvPr/>
          </p:nvSpPr>
          <p:spPr bwMode="auto">
            <a:xfrm rot="8716294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 extrusionOk="0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564"/>
            <p:cNvSpPr/>
            <p:nvPr/>
          </p:nvSpPr>
          <p:spPr bwMode="auto">
            <a:xfrm rot="8716294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565"/>
            <p:cNvSpPr/>
            <p:nvPr/>
          </p:nvSpPr>
          <p:spPr bwMode="auto">
            <a:xfrm rot="8716294">
              <a:off x="-24330" y="2197782"/>
              <a:ext cx="102507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 extrusionOk="0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566"/>
            <p:cNvSpPr/>
            <p:nvPr/>
          </p:nvSpPr>
          <p:spPr bwMode="auto">
            <a:xfrm rot="7484128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567"/>
            <p:cNvSpPr/>
            <p:nvPr/>
          </p:nvSpPr>
          <p:spPr bwMode="auto"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568"/>
            <p:cNvSpPr/>
            <p:nvPr/>
          </p:nvSpPr>
          <p:spPr bwMode="auto">
            <a:xfrm rot="8716294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569"/>
            <p:cNvSpPr/>
            <p:nvPr/>
          </p:nvSpPr>
          <p:spPr bwMode="auto">
            <a:xfrm rot="8716294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570"/>
            <p:cNvSpPr/>
            <p:nvPr/>
          </p:nvSpPr>
          <p:spPr bwMode="auto">
            <a:xfrm rot="8716294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571"/>
            <p:cNvSpPr/>
            <p:nvPr/>
          </p:nvSpPr>
          <p:spPr bwMode="auto">
            <a:xfrm rot="8716294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572"/>
            <p:cNvSpPr/>
            <p:nvPr/>
          </p:nvSpPr>
          <p:spPr bwMode="auto">
            <a:xfrm rot="8716294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 extrusionOk="0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573"/>
            <p:cNvSpPr/>
            <p:nvPr/>
          </p:nvSpPr>
          <p:spPr bwMode="auto">
            <a:xfrm rot="7484128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 extrusionOk="0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574"/>
            <p:cNvSpPr/>
            <p:nvPr/>
          </p:nvSpPr>
          <p:spPr bwMode="auto"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 extrusionOk="0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575"/>
            <p:cNvSpPr/>
            <p:nvPr/>
          </p:nvSpPr>
          <p:spPr bwMode="auto">
            <a:xfrm rot="8716294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576"/>
            <p:cNvSpPr/>
            <p:nvPr/>
          </p:nvSpPr>
          <p:spPr bwMode="auto">
            <a:xfrm rot="8716294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577"/>
            <p:cNvSpPr/>
            <p:nvPr/>
          </p:nvSpPr>
          <p:spPr bwMode="auto">
            <a:xfrm rot="8716294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 extrusionOk="0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578"/>
            <p:cNvSpPr/>
            <p:nvPr/>
          </p:nvSpPr>
          <p:spPr bwMode="auto">
            <a:xfrm rot="8716294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 extrusionOk="0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579"/>
            <p:cNvSpPr/>
            <p:nvPr/>
          </p:nvSpPr>
          <p:spPr bwMode="auto">
            <a:xfrm rot="8716294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580"/>
            <p:cNvSpPr/>
            <p:nvPr/>
          </p:nvSpPr>
          <p:spPr bwMode="auto">
            <a:xfrm rot="8716294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581"/>
            <p:cNvSpPr/>
            <p:nvPr/>
          </p:nvSpPr>
          <p:spPr bwMode="auto">
            <a:xfrm rot="8716294">
              <a:off x="4518038" y="298862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582"/>
            <p:cNvSpPr/>
            <p:nvPr/>
          </p:nvSpPr>
          <p:spPr bwMode="auto">
            <a:xfrm rot="8716294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583"/>
            <p:cNvSpPr/>
            <p:nvPr/>
          </p:nvSpPr>
          <p:spPr bwMode="auto">
            <a:xfrm rot="8716294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584"/>
            <p:cNvSpPr/>
            <p:nvPr/>
          </p:nvSpPr>
          <p:spPr bwMode="auto">
            <a:xfrm rot="8716294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585"/>
            <p:cNvSpPr/>
            <p:nvPr/>
          </p:nvSpPr>
          <p:spPr bwMode="auto">
            <a:xfrm rot="8716294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586"/>
            <p:cNvSpPr/>
            <p:nvPr/>
          </p:nvSpPr>
          <p:spPr bwMode="auto">
            <a:xfrm rot="8716294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587"/>
            <p:cNvSpPr/>
            <p:nvPr/>
          </p:nvSpPr>
          <p:spPr bwMode="auto">
            <a:xfrm rot="8716294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588"/>
            <p:cNvSpPr/>
            <p:nvPr/>
          </p:nvSpPr>
          <p:spPr bwMode="auto">
            <a:xfrm rot="8716294">
              <a:off x="4718314" y="28303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589"/>
            <p:cNvSpPr/>
            <p:nvPr/>
          </p:nvSpPr>
          <p:spPr bwMode="auto">
            <a:xfrm rot="8716294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590"/>
            <p:cNvSpPr/>
            <p:nvPr/>
          </p:nvSpPr>
          <p:spPr bwMode="auto">
            <a:xfrm rot="8716294">
              <a:off x="4854803" y="28923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591"/>
            <p:cNvSpPr/>
            <p:nvPr/>
          </p:nvSpPr>
          <p:spPr bwMode="auto">
            <a:xfrm rot="8716294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592"/>
            <p:cNvSpPr/>
            <p:nvPr/>
          </p:nvSpPr>
          <p:spPr bwMode="auto">
            <a:xfrm rot="7484128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593"/>
            <p:cNvSpPr/>
            <p:nvPr/>
          </p:nvSpPr>
          <p:spPr bwMode="auto"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594"/>
            <p:cNvSpPr/>
            <p:nvPr/>
          </p:nvSpPr>
          <p:spPr bwMode="auto">
            <a:xfrm rot="8716294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595"/>
            <p:cNvSpPr/>
            <p:nvPr/>
          </p:nvSpPr>
          <p:spPr bwMode="auto">
            <a:xfrm rot="8716294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596"/>
            <p:cNvSpPr/>
            <p:nvPr/>
          </p:nvSpPr>
          <p:spPr bwMode="auto">
            <a:xfrm rot="8716294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597"/>
            <p:cNvSpPr/>
            <p:nvPr/>
          </p:nvSpPr>
          <p:spPr bwMode="auto">
            <a:xfrm rot="8716294">
              <a:off x="5275170" y="24891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598"/>
            <p:cNvSpPr/>
            <p:nvPr/>
          </p:nvSpPr>
          <p:spPr bwMode="auto">
            <a:xfrm rot="8716294">
              <a:off x="4788394" y="407343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599"/>
            <p:cNvSpPr/>
            <p:nvPr/>
          </p:nvSpPr>
          <p:spPr bwMode="auto">
            <a:xfrm rot="8716294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600"/>
            <p:cNvSpPr/>
            <p:nvPr/>
          </p:nvSpPr>
          <p:spPr bwMode="auto">
            <a:xfrm rot="8716294">
              <a:off x="4855811" y="398710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601"/>
            <p:cNvSpPr/>
            <p:nvPr/>
          </p:nvSpPr>
          <p:spPr bwMode="auto">
            <a:xfrm rot="8716294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602"/>
            <p:cNvSpPr/>
            <p:nvPr/>
          </p:nvSpPr>
          <p:spPr bwMode="auto">
            <a:xfrm rot="8716294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603"/>
            <p:cNvSpPr/>
            <p:nvPr/>
          </p:nvSpPr>
          <p:spPr bwMode="auto">
            <a:xfrm rot="8716294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604"/>
            <p:cNvSpPr/>
            <p:nvPr/>
          </p:nvSpPr>
          <p:spPr bwMode="auto">
            <a:xfrm rot="8716294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605"/>
            <p:cNvSpPr/>
            <p:nvPr/>
          </p:nvSpPr>
          <p:spPr bwMode="auto">
            <a:xfrm rot="8716294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606"/>
            <p:cNvSpPr/>
            <p:nvPr/>
          </p:nvSpPr>
          <p:spPr bwMode="auto">
            <a:xfrm rot="8716294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 extrusionOk="0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607"/>
            <p:cNvSpPr/>
            <p:nvPr/>
          </p:nvSpPr>
          <p:spPr bwMode="auto">
            <a:xfrm rot="8716294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608"/>
            <p:cNvSpPr/>
            <p:nvPr/>
          </p:nvSpPr>
          <p:spPr bwMode="auto">
            <a:xfrm rot="8716294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609"/>
            <p:cNvSpPr/>
            <p:nvPr/>
          </p:nvSpPr>
          <p:spPr bwMode="auto">
            <a:xfrm rot="8716294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610"/>
            <p:cNvSpPr/>
            <p:nvPr/>
          </p:nvSpPr>
          <p:spPr bwMode="auto">
            <a:xfrm rot="8716294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611"/>
            <p:cNvSpPr/>
            <p:nvPr/>
          </p:nvSpPr>
          <p:spPr bwMode="auto">
            <a:xfrm rot="7484128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612"/>
            <p:cNvSpPr/>
            <p:nvPr/>
          </p:nvSpPr>
          <p:spPr bwMode="auto"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 extrusionOk="0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613"/>
            <p:cNvSpPr/>
            <p:nvPr/>
          </p:nvSpPr>
          <p:spPr bwMode="auto">
            <a:xfrm rot="8716294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 extrusionOk="0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614"/>
            <p:cNvSpPr/>
            <p:nvPr/>
          </p:nvSpPr>
          <p:spPr bwMode="auto">
            <a:xfrm rot="8716294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615"/>
            <p:cNvSpPr/>
            <p:nvPr/>
          </p:nvSpPr>
          <p:spPr bwMode="auto">
            <a:xfrm rot="8716294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616"/>
            <p:cNvSpPr/>
            <p:nvPr/>
          </p:nvSpPr>
          <p:spPr bwMode="auto">
            <a:xfrm rot="8716294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 extrusionOk="0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617"/>
            <p:cNvSpPr/>
            <p:nvPr/>
          </p:nvSpPr>
          <p:spPr bwMode="auto">
            <a:xfrm rot="8716294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 extrusionOk="0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618"/>
            <p:cNvSpPr/>
            <p:nvPr/>
          </p:nvSpPr>
          <p:spPr bwMode="auto">
            <a:xfrm rot="8716294">
              <a:off x="5207014" y="4975218"/>
              <a:ext cx="245210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 extrusionOk="0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619"/>
            <p:cNvSpPr/>
            <p:nvPr/>
          </p:nvSpPr>
          <p:spPr bwMode="auto">
            <a:xfrm rot="8716294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620"/>
            <p:cNvSpPr/>
            <p:nvPr/>
          </p:nvSpPr>
          <p:spPr bwMode="auto">
            <a:xfrm rot="8716294">
              <a:off x="4742203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621"/>
            <p:cNvSpPr/>
            <p:nvPr/>
          </p:nvSpPr>
          <p:spPr bwMode="auto">
            <a:xfrm rot="8716294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 extrusionOk="0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622"/>
            <p:cNvSpPr/>
            <p:nvPr/>
          </p:nvSpPr>
          <p:spPr bwMode="auto">
            <a:xfrm rot="8716294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623"/>
            <p:cNvSpPr/>
            <p:nvPr/>
          </p:nvSpPr>
          <p:spPr bwMode="auto">
            <a:xfrm rot="8716294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624"/>
            <p:cNvSpPr/>
            <p:nvPr/>
          </p:nvSpPr>
          <p:spPr bwMode="auto">
            <a:xfrm rot="8716294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 extrusionOk="0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625"/>
            <p:cNvSpPr/>
            <p:nvPr/>
          </p:nvSpPr>
          <p:spPr bwMode="auto">
            <a:xfrm rot="8716294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626"/>
            <p:cNvSpPr/>
            <p:nvPr/>
          </p:nvSpPr>
          <p:spPr bwMode="auto">
            <a:xfrm rot="8716294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627"/>
            <p:cNvSpPr/>
            <p:nvPr/>
          </p:nvSpPr>
          <p:spPr bwMode="auto">
            <a:xfrm rot="8716294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628"/>
            <p:cNvSpPr/>
            <p:nvPr/>
          </p:nvSpPr>
          <p:spPr bwMode="auto">
            <a:xfrm rot="8716294">
              <a:off x="4182761" y="198820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629"/>
            <p:cNvSpPr/>
            <p:nvPr/>
          </p:nvSpPr>
          <p:spPr bwMode="auto">
            <a:xfrm rot="8716294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630"/>
            <p:cNvSpPr/>
            <p:nvPr/>
          </p:nvSpPr>
          <p:spPr bwMode="auto">
            <a:xfrm rot="8716294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631"/>
            <p:cNvSpPr/>
            <p:nvPr/>
          </p:nvSpPr>
          <p:spPr bwMode="auto">
            <a:xfrm rot="8716294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632"/>
            <p:cNvSpPr/>
            <p:nvPr/>
          </p:nvSpPr>
          <p:spPr bwMode="auto">
            <a:xfrm rot="8716294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633"/>
            <p:cNvSpPr/>
            <p:nvPr/>
          </p:nvSpPr>
          <p:spPr bwMode="auto">
            <a:xfrm rot="8716294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634"/>
            <p:cNvSpPr/>
            <p:nvPr/>
          </p:nvSpPr>
          <p:spPr bwMode="auto">
            <a:xfrm rot="8716294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635"/>
            <p:cNvSpPr/>
            <p:nvPr/>
          </p:nvSpPr>
          <p:spPr bwMode="auto">
            <a:xfrm rot="8716294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636"/>
            <p:cNvSpPr/>
            <p:nvPr/>
          </p:nvSpPr>
          <p:spPr bwMode="auto">
            <a:xfrm rot="8716294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637"/>
            <p:cNvSpPr/>
            <p:nvPr/>
          </p:nvSpPr>
          <p:spPr bwMode="auto">
            <a:xfrm rot="8716294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638"/>
            <p:cNvSpPr/>
            <p:nvPr/>
          </p:nvSpPr>
          <p:spPr bwMode="auto">
            <a:xfrm rot="8716294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639"/>
            <p:cNvSpPr/>
            <p:nvPr/>
          </p:nvSpPr>
          <p:spPr bwMode="auto">
            <a:xfrm rot="7484128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640"/>
            <p:cNvSpPr/>
            <p:nvPr/>
          </p:nvSpPr>
          <p:spPr bwMode="auto"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641"/>
            <p:cNvSpPr/>
            <p:nvPr/>
          </p:nvSpPr>
          <p:spPr bwMode="auto">
            <a:xfrm rot="8716294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642"/>
            <p:cNvSpPr/>
            <p:nvPr/>
          </p:nvSpPr>
          <p:spPr bwMode="auto">
            <a:xfrm rot="8716294">
              <a:off x="5039475" y="16839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643"/>
            <p:cNvSpPr/>
            <p:nvPr/>
          </p:nvSpPr>
          <p:spPr bwMode="auto">
            <a:xfrm rot="8716294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644"/>
            <p:cNvSpPr/>
            <p:nvPr/>
          </p:nvSpPr>
          <p:spPr bwMode="auto">
            <a:xfrm rot="8716294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645"/>
            <p:cNvSpPr/>
            <p:nvPr/>
          </p:nvSpPr>
          <p:spPr bwMode="auto">
            <a:xfrm rot="8716294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646"/>
            <p:cNvSpPr/>
            <p:nvPr/>
          </p:nvSpPr>
          <p:spPr bwMode="auto">
            <a:xfrm rot="8716294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647"/>
            <p:cNvSpPr/>
            <p:nvPr/>
          </p:nvSpPr>
          <p:spPr bwMode="auto">
            <a:xfrm rot="8716294">
              <a:off x="3844988" y="98972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648"/>
            <p:cNvSpPr/>
            <p:nvPr/>
          </p:nvSpPr>
          <p:spPr bwMode="auto">
            <a:xfrm rot="8716294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649"/>
            <p:cNvSpPr/>
            <p:nvPr/>
          </p:nvSpPr>
          <p:spPr bwMode="auto">
            <a:xfrm rot="8716294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650"/>
            <p:cNvSpPr/>
            <p:nvPr/>
          </p:nvSpPr>
          <p:spPr bwMode="auto">
            <a:xfrm rot="8716294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651"/>
            <p:cNvSpPr/>
            <p:nvPr/>
          </p:nvSpPr>
          <p:spPr bwMode="auto">
            <a:xfrm rot="8716294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652"/>
            <p:cNvSpPr/>
            <p:nvPr/>
          </p:nvSpPr>
          <p:spPr bwMode="auto">
            <a:xfrm rot="8716294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653"/>
            <p:cNvSpPr/>
            <p:nvPr/>
          </p:nvSpPr>
          <p:spPr bwMode="auto">
            <a:xfrm rot="8716294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654"/>
            <p:cNvSpPr/>
            <p:nvPr/>
          </p:nvSpPr>
          <p:spPr bwMode="auto">
            <a:xfrm rot="8716294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655"/>
            <p:cNvSpPr/>
            <p:nvPr/>
          </p:nvSpPr>
          <p:spPr bwMode="auto">
            <a:xfrm rot="8716294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656"/>
            <p:cNvSpPr/>
            <p:nvPr/>
          </p:nvSpPr>
          <p:spPr bwMode="auto">
            <a:xfrm rot="8716294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657"/>
            <p:cNvSpPr/>
            <p:nvPr/>
          </p:nvSpPr>
          <p:spPr bwMode="auto">
            <a:xfrm rot="8716294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658"/>
            <p:cNvSpPr/>
            <p:nvPr/>
          </p:nvSpPr>
          <p:spPr bwMode="auto">
            <a:xfrm rot="7484128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659"/>
            <p:cNvSpPr/>
            <p:nvPr/>
          </p:nvSpPr>
          <p:spPr bwMode="auto"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660"/>
            <p:cNvSpPr/>
            <p:nvPr/>
          </p:nvSpPr>
          <p:spPr bwMode="auto">
            <a:xfrm rot="8716294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661"/>
            <p:cNvSpPr/>
            <p:nvPr/>
          </p:nvSpPr>
          <p:spPr bwMode="auto">
            <a:xfrm rot="8716294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662"/>
            <p:cNvSpPr/>
            <p:nvPr/>
          </p:nvSpPr>
          <p:spPr bwMode="auto">
            <a:xfrm rot="8716294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663"/>
            <p:cNvSpPr/>
            <p:nvPr/>
          </p:nvSpPr>
          <p:spPr bwMode="auto">
            <a:xfrm rot="8716294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664"/>
            <p:cNvSpPr/>
            <p:nvPr/>
          </p:nvSpPr>
          <p:spPr bwMode="auto">
            <a:xfrm rot="8716294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665"/>
            <p:cNvSpPr/>
            <p:nvPr/>
          </p:nvSpPr>
          <p:spPr bwMode="auto">
            <a:xfrm rot="8716294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666"/>
            <p:cNvSpPr/>
            <p:nvPr/>
          </p:nvSpPr>
          <p:spPr bwMode="auto">
            <a:xfrm rot="8716294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 extrusionOk="0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667"/>
            <p:cNvSpPr/>
            <p:nvPr/>
          </p:nvSpPr>
          <p:spPr bwMode="auto">
            <a:xfrm rot="8716294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668"/>
            <p:cNvSpPr/>
            <p:nvPr/>
          </p:nvSpPr>
          <p:spPr bwMode="auto">
            <a:xfrm rot="8716294">
              <a:off x="3107933" y="-20072"/>
              <a:ext cx="308530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 extrusionOk="0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669"/>
            <p:cNvSpPr/>
            <p:nvPr/>
          </p:nvSpPr>
          <p:spPr bwMode="auto">
            <a:xfrm rot="8716294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 extrusionOk="0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670"/>
            <p:cNvSpPr/>
            <p:nvPr/>
          </p:nvSpPr>
          <p:spPr bwMode="auto">
            <a:xfrm rot="8716294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671"/>
            <p:cNvSpPr/>
            <p:nvPr/>
          </p:nvSpPr>
          <p:spPr bwMode="auto">
            <a:xfrm rot="8716294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 extrusionOk="0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672"/>
            <p:cNvSpPr/>
            <p:nvPr/>
          </p:nvSpPr>
          <p:spPr bwMode="auto">
            <a:xfrm rot="8716294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 extrusionOk="0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673"/>
            <p:cNvSpPr/>
            <p:nvPr/>
          </p:nvSpPr>
          <p:spPr bwMode="auto">
            <a:xfrm rot="8716294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674"/>
            <p:cNvSpPr/>
            <p:nvPr/>
          </p:nvSpPr>
          <p:spPr bwMode="auto">
            <a:xfrm rot="7484128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675"/>
            <p:cNvSpPr/>
            <p:nvPr/>
          </p:nvSpPr>
          <p:spPr bwMode="auto"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676"/>
            <p:cNvSpPr/>
            <p:nvPr/>
          </p:nvSpPr>
          <p:spPr bwMode="auto">
            <a:xfrm rot="8716294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 extrusionOk="0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677"/>
            <p:cNvSpPr/>
            <p:nvPr/>
          </p:nvSpPr>
          <p:spPr bwMode="auto">
            <a:xfrm rot="8716294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678"/>
            <p:cNvSpPr/>
            <p:nvPr/>
          </p:nvSpPr>
          <p:spPr bwMode="auto">
            <a:xfrm rot="8716294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679"/>
            <p:cNvSpPr/>
            <p:nvPr/>
          </p:nvSpPr>
          <p:spPr bwMode="auto">
            <a:xfrm rot="8716294">
              <a:off x="3178981" y="364990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680"/>
            <p:cNvSpPr/>
            <p:nvPr/>
          </p:nvSpPr>
          <p:spPr bwMode="auto">
            <a:xfrm rot="8716294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681"/>
            <p:cNvSpPr/>
            <p:nvPr/>
          </p:nvSpPr>
          <p:spPr bwMode="auto">
            <a:xfrm rot="8716294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682"/>
            <p:cNvSpPr/>
            <p:nvPr/>
          </p:nvSpPr>
          <p:spPr bwMode="auto">
            <a:xfrm rot="8716294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683"/>
            <p:cNvSpPr/>
            <p:nvPr/>
          </p:nvSpPr>
          <p:spPr bwMode="auto">
            <a:xfrm rot="8716294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684"/>
            <p:cNvSpPr/>
            <p:nvPr/>
          </p:nvSpPr>
          <p:spPr bwMode="auto">
            <a:xfrm rot="8716294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685"/>
            <p:cNvSpPr/>
            <p:nvPr/>
          </p:nvSpPr>
          <p:spPr bwMode="auto">
            <a:xfrm rot="8716294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686"/>
            <p:cNvSpPr/>
            <p:nvPr/>
          </p:nvSpPr>
          <p:spPr bwMode="auto">
            <a:xfrm rot="8716294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687"/>
            <p:cNvSpPr/>
            <p:nvPr/>
          </p:nvSpPr>
          <p:spPr bwMode="auto">
            <a:xfrm rot="8716294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688"/>
            <p:cNvSpPr/>
            <p:nvPr/>
          </p:nvSpPr>
          <p:spPr bwMode="auto">
            <a:xfrm rot="8716294">
              <a:off x="3515745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689"/>
            <p:cNvSpPr/>
            <p:nvPr/>
          </p:nvSpPr>
          <p:spPr bwMode="auto">
            <a:xfrm rot="8716294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690"/>
            <p:cNvSpPr/>
            <p:nvPr/>
          </p:nvSpPr>
          <p:spPr bwMode="auto">
            <a:xfrm rot="7484128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691"/>
            <p:cNvSpPr/>
            <p:nvPr/>
          </p:nvSpPr>
          <p:spPr bwMode="auto">
            <a:xfrm rot="13089394">
              <a:off x="3833214" y="379257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692"/>
            <p:cNvSpPr/>
            <p:nvPr/>
          </p:nvSpPr>
          <p:spPr bwMode="auto">
            <a:xfrm rot="8716294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693"/>
            <p:cNvSpPr/>
            <p:nvPr/>
          </p:nvSpPr>
          <p:spPr bwMode="auto">
            <a:xfrm rot="8716294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694"/>
            <p:cNvSpPr/>
            <p:nvPr/>
          </p:nvSpPr>
          <p:spPr bwMode="auto">
            <a:xfrm rot="8716294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695"/>
            <p:cNvSpPr/>
            <p:nvPr/>
          </p:nvSpPr>
          <p:spPr bwMode="auto">
            <a:xfrm rot="8716294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696"/>
            <p:cNvSpPr/>
            <p:nvPr/>
          </p:nvSpPr>
          <p:spPr bwMode="auto">
            <a:xfrm rot="8716294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697"/>
            <p:cNvSpPr/>
            <p:nvPr/>
          </p:nvSpPr>
          <p:spPr bwMode="auto">
            <a:xfrm rot="8716294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698"/>
            <p:cNvSpPr/>
            <p:nvPr/>
          </p:nvSpPr>
          <p:spPr bwMode="auto">
            <a:xfrm rot="8716294">
              <a:off x="3516754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699"/>
            <p:cNvSpPr/>
            <p:nvPr/>
          </p:nvSpPr>
          <p:spPr bwMode="auto">
            <a:xfrm rot="8716294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700"/>
            <p:cNvSpPr/>
            <p:nvPr/>
          </p:nvSpPr>
          <p:spPr bwMode="auto">
            <a:xfrm rot="8716294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701"/>
            <p:cNvSpPr/>
            <p:nvPr/>
          </p:nvSpPr>
          <p:spPr bwMode="auto">
            <a:xfrm rot="8716294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702"/>
            <p:cNvSpPr/>
            <p:nvPr/>
          </p:nvSpPr>
          <p:spPr bwMode="auto">
            <a:xfrm rot="8716294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 extrusionOk="0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703"/>
            <p:cNvSpPr/>
            <p:nvPr/>
          </p:nvSpPr>
          <p:spPr bwMode="auto">
            <a:xfrm rot="8716294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704"/>
            <p:cNvSpPr/>
            <p:nvPr/>
          </p:nvSpPr>
          <p:spPr bwMode="auto">
            <a:xfrm rot="8716294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705"/>
            <p:cNvSpPr/>
            <p:nvPr/>
          </p:nvSpPr>
          <p:spPr bwMode="auto">
            <a:xfrm rot="8716294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706"/>
            <p:cNvSpPr/>
            <p:nvPr/>
          </p:nvSpPr>
          <p:spPr bwMode="auto">
            <a:xfrm rot="8716294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707"/>
            <p:cNvSpPr/>
            <p:nvPr/>
          </p:nvSpPr>
          <p:spPr bwMode="auto">
            <a:xfrm rot="8716294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708"/>
            <p:cNvSpPr/>
            <p:nvPr/>
          </p:nvSpPr>
          <p:spPr bwMode="auto">
            <a:xfrm rot="8716294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709"/>
            <p:cNvSpPr/>
            <p:nvPr/>
          </p:nvSpPr>
          <p:spPr bwMode="auto">
            <a:xfrm rot="7484128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710"/>
            <p:cNvSpPr/>
            <p:nvPr/>
          </p:nvSpPr>
          <p:spPr bwMode="auto"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 extrusionOk="0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711"/>
            <p:cNvSpPr/>
            <p:nvPr/>
          </p:nvSpPr>
          <p:spPr bwMode="auto">
            <a:xfrm rot="8716294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712"/>
            <p:cNvSpPr/>
            <p:nvPr/>
          </p:nvSpPr>
          <p:spPr bwMode="auto">
            <a:xfrm rot="8716294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713"/>
            <p:cNvSpPr/>
            <p:nvPr/>
          </p:nvSpPr>
          <p:spPr bwMode="auto">
            <a:xfrm rot="8716294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714"/>
            <p:cNvSpPr/>
            <p:nvPr/>
          </p:nvSpPr>
          <p:spPr bwMode="auto">
            <a:xfrm rot="8716294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715"/>
            <p:cNvSpPr/>
            <p:nvPr/>
          </p:nvSpPr>
          <p:spPr bwMode="auto">
            <a:xfrm rot="8716294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716"/>
            <p:cNvSpPr/>
            <p:nvPr/>
          </p:nvSpPr>
          <p:spPr bwMode="auto">
            <a:xfrm rot="8716294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717"/>
            <p:cNvSpPr/>
            <p:nvPr/>
          </p:nvSpPr>
          <p:spPr bwMode="auto">
            <a:xfrm rot="8716294">
              <a:off x="2843704" y="264948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718"/>
            <p:cNvSpPr/>
            <p:nvPr/>
          </p:nvSpPr>
          <p:spPr bwMode="auto">
            <a:xfrm rot="8716294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719"/>
            <p:cNvSpPr/>
            <p:nvPr/>
          </p:nvSpPr>
          <p:spPr bwMode="auto">
            <a:xfrm rot="8716294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720"/>
            <p:cNvSpPr/>
            <p:nvPr/>
          </p:nvSpPr>
          <p:spPr bwMode="auto">
            <a:xfrm rot="8716294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721"/>
            <p:cNvSpPr/>
            <p:nvPr/>
          </p:nvSpPr>
          <p:spPr bwMode="auto">
            <a:xfrm rot="8716294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722"/>
            <p:cNvSpPr/>
            <p:nvPr/>
          </p:nvSpPr>
          <p:spPr bwMode="auto">
            <a:xfrm rot="8716294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723"/>
            <p:cNvSpPr/>
            <p:nvPr/>
          </p:nvSpPr>
          <p:spPr bwMode="auto">
            <a:xfrm rot="8716294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724"/>
            <p:cNvSpPr/>
            <p:nvPr/>
          </p:nvSpPr>
          <p:spPr bwMode="auto">
            <a:xfrm rot="8716294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725"/>
            <p:cNvSpPr/>
            <p:nvPr/>
          </p:nvSpPr>
          <p:spPr bwMode="auto">
            <a:xfrm rot="8716294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726"/>
            <p:cNvSpPr/>
            <p:nvPr/>
          </p:nvSpPr>
          <p:spPr bwMode="auto">
            <a:xfrm rot="8716294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727"/>
            <p:cNvSpPr/>
            <p:nvPr/>
          </p:nvSpPr>
          <p:spPr bwMode="auto">
            <a:xfrm rot="8716294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728"/>
            <p:cNvSpPr/>
            <p:nvPr/>
          </p:nvSpPr>
          <p:spPr bwMode="auto">
            <a:xfrm rot="7484128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729"/>
            <p:cNvSpPr/>
            <p:nvPr/>
          </p:nvSpPr>
          <p:spPr bwMode="auto"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730"/>
            <p:cNvSpPr/>
            <p:nvPr/>
          </p:nvSpPr>
          <p:spPr bwMode="auto">
            <a:xfrm rot="8716294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731"/>
            <p:cNvSpPr/>
            <p:nvPr/>
          </p:nvSpPr>
          <p:spPr bwMode="auto">
            <a:xfrm rot="8716294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732"/>
            <p:cNvSpPr/>
            <p:nvPr/>
          </p:nvSpPr>
          <p:spPr bwMode="auto">
            <a:xfrm rot="8716294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733"/>
            <p:cNvSpPr/>
            <p:nvPr/>
          </p:nvSpPr>
          <p:spPr bwMode="auto">
            <a:xfrm rot="8716294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734"/>
            <p:cNvSpPr/>
            <p:nvPr/>
          </p:nvSpPr>
          <p:spPr bwMode="auto">
            <a:xfrm rot="8716294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735"/>
            <p:cNvSpPr/>
            <p:nvPr/>
          </p:nvSpPr>
          <p:spPr bwMode="auto">
            <a:xfrm rot="8716294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736"/>
            <p:cNvSpPr/>
            <p:nvPr/>
          </p:nvSpPr>
          <p:spPr bwMode="auto">
            <a:xfrm rot="8716294">
              <a:off x="2505931" y="165100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737"/>
            <p:cNvSpPr/>
            <p:nvPr/>
          </p:nvSpPr>
          <p:spPr bwMode="auto">
            <a:xfrm rot="8716294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738"/>
            <p:cNvSpPr/>
            <p:nvPr/>
          </p:nvSpPr>
          <p:spPr bwMode="auto">
            <a:xfrm rot="8716294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739"/>
            <p:cNvSpPr/>
            <p:nvPr/>
          </p:nvSpPr>
          <p:spPr bwMode="auto">
            <a:xfrm rot="8716294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740"/>
            <p:cNvSpPr/>
            <p:nvPr/>
          </p:nvSpPr>
          <p:spPr bwMode="auto">
            <a:xfrm rot="8716294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741"/>
            <p:cNvSpPr/>
            <p:nvPr/>
          </p:nvSpPr>
          <p:spPr bwMode="auto">
            <a:xfrm rot="8716294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742"/>
            <p:cNvSpPr/>
            <p:nvPr/>
          </p:nvSpPr>
          <p:spPr bwMode="auto">
            <a:xfrm rot="8716294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743"/>
            <p:cNvSpPr/>
            <p:nvPr/>
          </p:nvSpPr>
          <p:spPr bwMode="auto">
            <a:xfrm rot="8716294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744"/>
            <p:cNvSpPr/>
            <p:nvPr/>
          </p:nvSpPr>
          <p:spPr bwMode="auto">
            <a:xfrm rot="8716294">
              <a:off x="2517163" y="11768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745"/>
            <p:cNvSpPr/>
            <p:nvPr/>
          </p:nvSpPr>
          <p:spPr bwMode="auto">
            <a:xfrm rot="8716294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746"/>
            <p:cNvSpPr/>
            <p:nvPr/>
          </p:nvSpPr>
          <p:spPr bwMode="auto">
            <a:xfrm rot="8716294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747"/>
            <p:cNvSpPr/>
            <p:nvPr/>
          </p:nvSpPr>
          <p:spPr bwMode="auto">
            <a:xfrm rot="7484128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748"/>
            <p:cNvSpPr/>
            <p:nvPr/>
          </p:nvSpPr>
          <p:spPr bwMode="auto">
            <a:xfrm rot="13089394">
              <a:off x="3160163" y="179368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749"/>
            <p:cNvSpPr/>
            <p:nvPr/>
          </p:nvSpPr>
          <p:spPr bwMode="auto">
            <a:xfrm rot="8716294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750"/>
            <p:cNvSpPr/>
            <p:nvPr/>
          </p:nvSpPr>
          <p:spPr bwMode="auto">
            <a:xfrm rot="8716294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751"/>
            <p:cNvSpPr/>
            <p:nvPr/>
          </p:nvSpPr>
          <p:spPr bwMode="auto">
            <a:xfrm rot="8716294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752"/>
            <p:cNvSpPr/>
            <p:nvPr/>
          </p:nvSpPr>
          <p:spPr bwMode="auto">
            <a:xfrm rot="8716294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753"/>
            <p:cNvSpPr/>
            <p:nvPr/>
          </p:nvSpPr>
          <p:spPr bwMode="auto">
            <a:xfrm rot="8716294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754"/>
            <p:cNvSpPr/>
            <p:nvPr/>
          </p:nvSpPr>
          <p:spPr bwMode="auto">
            <a:xfrm rot="8716294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755"/>
            <p:cNvSpPr/>
            <p:nvPr/>
          </p:nvSpPr>
          <p:spPr bwMode="auto">
            <a:xfrm rot="8716294">
              <a:off x="2174558" y="64895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756"/>
            <p:cNvSpPr/>
            <p:nvPr/>
          </p:nvSpPr>
          <p:spPr bwMode="auto">
            <a:xfrm rot="8716294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757"/>
            <p:cNvSpPr/>
            <p:nvPr/>
          </p:nvSpPr>
          <p:spPr bwMode="auto">
            <a:xfrm rot="8716294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758"/>
            <p:cNvSpPr/>
            <p:nvPr/>
          </p:nvSpPr>
          <p:spPr bwMode="auto">
            <a:xfrm rot="8716294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759"/>
            <p:cNvSpPr/>
            <p:nvPr/>
          </p:nvSpPr>
          <p:spPr bwMode="auto">
            <a:xfrm rot="8716294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760"/>
            <p:cNvSpPr/>
            <p:nvPr/>
          </p:nvSpPr>
          <p:spPr bwMode="auto">
            <a:xfrm rot="8716294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761"/>
            <p:cNvSpPr/>
            <p:nvPr/>
          </p:nvSpPr>
          <p:spPr bwMode="auto">
            <a:xfrm rot="8716294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762"/>
            <p:cNvSpPr/>
            <p:nvPr/>
          </p:nvSpPr>
          <p:spPr bwMode="auto">
            <a:xfrm rot="8716294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763"/>
            <p:cNvSpPr/>
            <p:nvPr/>
          </p:nvSpPr>
          <p:spPr bwMode="auto">
            <a:xfrm rot="8716294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764"/>
            <p:cNvSpPr/>
            <p:nvPr/>
          </p:nvSpPr>
          <p:spPr bwMode="auto">
            <a:xfrm rot="8716294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765"/>
            <p:cNvSpPr/>
            <p:nvPr/>
          </p:nvSpPr>
          <p:spPr bwMode="auto">
            <a:xfrm rot="8716294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766"/>
            <p:cNvSpPr/>
            <p:nvPr/>
          </p:nvSpPr>
          <p:spPr bwMode="auto">
            <a:xfrm rot="7484128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767"/>
            <p:cNvSpPr/>
            <p:nvPr/>
          </p:nvSpPr>
          <p:spPr bwMode="auto"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768"/>
            <p:cNvSpPr/>
            <p:nvPr/>
          </p:nvSpPr>
          <p:spPr bwMode="auto">
            <a:xfrm rot="8716294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769"/>
            <p:cNvSpPr/>
            <p:nvPr/>
          </p:nvSpPr>
          <p:spPr bwMode="auto">
            <a:xfrm rot="8716294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770"/>
            <p:cNvSpPr/>
            <p:nvPr/>
          </p:nvSpPr>
          <p:spPr bwMode="auto">
            <a:xfrm rot="8716294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771"/>
            <p:cNvSpPr/>
            <p:nvPr/>
          </p:nvSpPr>
          <p:spPr bwMode="auto">
            <a:xfrm rot="8716294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772"/>
            <p:cNvSpPr/>
            <p:nvPr/>
          </p:nvSpPr>
          <p:spPr bwMode="auto">
            <a:xfrm rot="8716294">
              <a:off x="1834765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773"/>
            <p:cNvSpPr/>
            <p:nvPr/>
          </p:nvSpPr>
          <p:spPr bwMode="auto">
            <a:xfrm rot="8716294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774"/>
            <p:cNvSpPr/>
            <p:nvPr/>
          </p:nvSpPr>
          <p:spPr bwMode="auto">
            <a:xfrm rot="8716294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775"/>
            <p:cNvSpPr/>
            <p:nvPr/>
          </p:nvSpPr>
          <p:spPr bwMode="auto">
            <a:xfrm rot="7484128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 extrusionOk="0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776"/>
            <p:cNvSpPr/>
            <p:nvPr/>
          </p:nvSpPr>
          <p:spPr bwMode="auto">
            <a:xfrm rot="13089394">
              <a:off x="2721869" y="-65503"/>
              <a:ext cx="128296" cy="425347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 extrusionOk="0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777"/>
            <p:cNvSpPr/>
            <p:nvPr/>
          </p:nvSpPr>
          <p:spPr bwMode="auto">
            <a:xfrm rot="8716294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 extrusionOk="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778"/>
            <p:cNvSpPr/>
            <p:nvPr/>
          </p:nvSpPr>
          <p:spPr bwMode="auto">
            <a:xfrm rot="8716294">
              <a:off x="5742785" y="2375436"/>
              <a:ext cx="92417" cy="296277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 extrusionOk="0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779"/>
            <p:cNvSpPr/>
            <p:nvPr/>
          </p:nvSpPr>
          <p:spPr bwMode="auto">
            <a:xfrm rot="8716294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780"/>
            <p:cNvSpPr/>
            <p:nvPr/>
          </p:nvSpPr>
          <p:spPr bwMode="auto">
            <a:xfrm rot="8716294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781"/>
            <p:cNvSpPr/>
            <p:nvPr/>
          </p:nvSpPr>
          <p:spPr bwMode="auto">
            <a:xfrm rot="8716294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782"/>
            <p:cNvSpPr/>
            <p:nvPr/>
          </p:nvSpPr>
          <p:spPr bwMode="auto">
            <a:xfrm rot="8716294">
              <a:off x="5716764" y="2550542"/>
              <a:ext cx="91035" cy="331728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 extrusionOk="0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783"/>
            <p:cNvSpPr/>
            <p:nvPr/>
          </p:nvSpPr>
          <p:spPr bwMode="auto">
            <a:xfrm rot="8716294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784"/>
            <p:cNvSpPr/>
            <p:nvPr/>
          </p:nvSpPr>
          <p:spPr bwMode="auto">
            <a:xfrm rot="8716294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785"/>
            <p:cNvSpPr/>
            <p:nvPr/>
          </p:nvSpPr>
          <p:spPr bwMode="auto">
            <a:xfrm rot="8716294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 extrusionOk="0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786"/>
            <p:cNvSpPr/>
            <p:nvPr/>
          </p:nvSpPr>
          <p:spPr bwMode="auto">
            <a:xfrm rot="8716294">
              <a:off x="5478548" y="12503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787"/>
            <p:cNvSpPr/>
            <p:nvPr/>
          </p:nvSpPr>
          <p:spPr bwMode="auto">
            <a:xfrm rot="8716294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788"/>
            <p:cNvSpPr/>
            <p:nvPr/>
          </p:nvSpPr>
          <p:spPr bwMode="auto">
            <a:xfrm rot="8716294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789"/>
            <p:cNvSpPr/>
            <p:nvPr/>
          </p:nvSpPr>
          <p:spPr bwMode="auto">
            <a:xfrm rot="8716294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790"/>
            <p:cNvSpPr/>
            <p:nvPr/>
          </p:nvSpPr>
          <p:spPr bwMode="auto">
            <a:xfrm rot="8716294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791"/>
            <p:cNvSpPr/>
            <p:nvPr/>
          </p:nvSpPr>
          <p:spPr bwMode="auto">
            <a:xfrm rot="8716294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 extrusionOk="0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792"/>
            <p:cNvSpPr/>
            <p:nvPr/>
          </p:nvSpPr>
          <p:spPr bwMode="auto">
            <a:xfrm rot="8716294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793"/>
            <p:cNvSpPr/>
            <p:nvPr/>
          </p:nvSpPr>
          <p:spPr bwMode="auto">
            <a:xfrm rot="8716294">
              <a:off x="5489779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794"/>
            <p:cNvSpPr/>
            <p:nvPr/>
          </p:nvSpPr>
          <p:spPr bwMode="auto">
            <a:xfrm rot="8716294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 extrusionOk="0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795"/>
            <p:cNvSpPr/>
            <p:nvPr/>
          </p:nvSpPr>
          <p:spPr bwMode="auto">
            <a:xfrm rot="8716294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796"/>
            <p:cNvSpPr/>
            <p:nvPr/>
          </p:nvSpPr>
          <p:spPr bwMode="auto">
            <a:xfrm rot="8716294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 extrusionOk="0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797"/>
            <p:cNvSpPr/>
            <p:nvPr/>
          </p:nvSpPr>
          <p:spPr bwMode="auto">
            <a:xfrm rot="8716294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798"/>
            <p:cNvSpPr/>
            <p:nvPr/>
          </p:nvSpPr>
          <p:spPr bwMode="auto">
            <a:xfrm rot="8716294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799"/>
            <p:cNvSpPr/>
            <p:nvPr/>
          </p:nvSpPr>
          <p:spPr bwMode="auto">
            <a:xfrm rot="8716294">
              <a:off x="5147174" y="24826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800"/>
            <p:cNvSpPr/>
            <p:nvPr/>
          </p:nvSpPr>
          <p:spPr bwMode="auto">
            <a:xfrm rot="8716294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801"/>
            <p:cNvSpPr/>
            <p:nvPr/>
          </p:nvSpPr>
          <p:spPr bwMode="auto">
            <a:xfrm rot="8716294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802"/>
            <p:cNvSpPr/>
            <p:nvPr/>
          </p:nvSpPr>
          <p:spPr bwMode="auto">
            <a:xfrm rot="8716294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 extrusionOk="0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803"/>
            <p:cNvSpPr/>
            <p:nvPr/>
          </p:nvSpPr>
          <p:spPr bwMode="auto">
            <a:xfrm rot="8716294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804"/>
            <p:cNvSpPr/>
            <p:nvPr/>
          </p:nvSpPr>
          <p:spPr bwMode="auto">
            <a:xfrm rot="8716294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805"/>
            <p:cNvSpPr/>
            <p:nvPr/>
          </p:nvSpPr>
          <p:spPr bwMode="auto">
            <a:xfrm rot="8716294">
              <a:off x="5660365" y="29418"/>
              <a:ext cx="361480" cy="358037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 extrusionOk="0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806"/>
            <p:cNvSpPr/>
            <p:nvPr/>
          </p:nvSpPr>
          <p:spPr bwMode="auto">
            <a:xfrm rot="8716294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807"/>
            <p:cNvSpPr/>
            <p:nvPr/>
          </p:nvSpPr>
          <p:spPr bwMode="auto">
            <a:xfrm rot="8716294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 extrusionOk="0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808"/>
            <p:cNvSpPr/>
            <p:nvPr/>
          </p:nvSpPr>
          <p:spPr bwMode="auto">
            <a:xfrm rot="8716294">
              <a:off x="5483938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809"/>
            <p:cNvSpPr/>
            <p:nvPr/>
          </p:nvSpPr>
          <p:spPr bwMode="auto">
            <a:xfrm rot="8716294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 extrusionOk="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810"/>
            <p:cNvSpPr/>
            <p:nvPr/>
          </p:nvSpPr>
          <p:spPr bwMode="auto">
            <a:xfrm rot="7484128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811"/>
            <p:cNvSpPr/>
            <p:nvPr/>
          </p:nvSpPr>
          <p:spPr bwMode="auto"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 extrusionOk="0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812"/>
            <p:cNvSpPr/>
            <p:nvPr/>
          </p:nvSpPr>
          <p:spPr bwMode="auto">
            <a:xfrm rot="8716294">
              <a:off x="5996886" y="-12676"/>
              <a:ext cx="90398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 extrusionOk="0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813"/>
            <p:cNvSpPr/>
            <p:nvPr/>
          </p:nvSpPr>
          <p:spPr bwMode="auto">
            <a:xfrm rot="8716294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 extrusionOk="0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405" name="Espace réservé du texte 41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663541" y="526470"/>
            <a:ext cx="7379432" cy="2991872"/>
          </a:xfrm>
          <a:prstGeom prst="rect">
            <a:avLst/>
          </a:prstGeom>
        </p:spPr>
        <p:txBody>
          <a:bodyPr>
            <a:no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5400" b="1">
                <a:solidFill>
                  <a:schemeClr val="bg1"/>
                </a:solidFill>
              </a:defRPr>
            </a:lvl1pPr>
            <a:lvl2pPr marL="0" indent="0">
              <a:buNone/>
              <a:defRPr sz="5400" b="1" cap="all">
                <a:solidFill>
                  <a:srgbClr val="009FE3"/>
                </a:solidFill>
              </a:defRPr>
            </a:lvl2pPr>
          </a:lstStyle>
          <a:p>
            <a:pPr lvl="0">
              <a:defRPr/>
            </a:pPr>
            <a:r>
              <a:rPr lang="fr-FR"/>
              <a:t>Titre de la présentation</a:t>
            </a:r>
            <a:endParaRPr/>
          </a:p>
          <a:p>
            <a:pPr lvl="1">
              <a:defRPr/>
            </a:pPr>
            <a:r>
              <a:rPr lang="fr-FR"/>
              <a:t>exergue</a:t>
            </a:r>
            <a:endParaRPr/>
          </a:p>
        </p:txBody>
      </p:sp>
      <p:pic>
        <p:nvPicPr>
          <p:cNvPr id="406" name="Graphique 407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397194" y="3988359"/>
            <a:ext cx="2255854" cy="67320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Slide de titre 3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6"/>
          <p:cNvGrpSpPr/>
          <p:nvPr userDrawn="1"/>
        </p:nvGrpSpPr>
        <p:grpSpPr bwMode="auto">
          <a:xfrm>
            <a:off x="-134707" y="-108618"/>
            <a:ext cx="6284502" cy="5381969"/>
            <a:chOff x="-134707" y="-108618"/>
            <a:chExt cx="6284502" cy="5381969"/>
          </a:xfrm>
          <a:solidFill>
            <a:schemeClr val="bg2">
              <a:alpha val="10000"/>
            </a:schemeClr>
          </a:solidFill>
        </p:grpSpPr>
        <p:sp>
          <p:nvSpPr>
            <p:cNvPr id="5" name="Forme libre : forme 7"/>
            <p:cNvSpPr/>
            <p:nvPr/>
          </p:nvSpPr>
          <p:spPr bwMode="auto">
            <a:xfrm rot="8716294">
              <a:off x="1460343" y="348006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orme libre : forme 8"/>
            <p:cNvSpPr/>
            <p:nvPr/>
          </p:nvSpPr>
          <p:spPr bwMode="auto">
            <a:xfrm rot="8716294">
              <a:off x="1595641" y="352432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orme libre : forme 9"/>
            <p:cNvSpPr/>
            <p:nvPr/>
          </p:nvSpPr>
          <p:spPr bwMode="auto">
            <a:xfrm rot="8716294">
              <a:off x="1527760" y="339373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10"/>
            <p:cNvSpPr/>
            <p:nvPr/>
          </p:nvSpPr>
          <p:spPr bwMode="auto">
            <a:xfrm rot="8716294">
              <a:off x="1290473" y="361408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11"/>
            <p:cNvSpPr/>
            <p:nvPr/>
          </p:nvSpPr>
          <p:spPr bwMode="auto">
            <a:xfrm rot="8716294">
              <a:off x="1101427" y="329824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12"/>
            <p:cNvSpPr/>
            <p:nvPr/>
          </p:nvSpPr>
          <p:spPr bwMode="auto">
            <a:xfrm rot="8716294">
              <a:off x="1083185" y="308819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3"/>
            <p:cNvSpPr/>
            <p:nvPr/>
          </p:nvSpPr>
          <p:spPr bwMode="auto">
            <a:xfrm rot="8716294">
              <a:off x="1426961" y="367606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4"/>
            <p:cNvSpPr/>
            <p:nvPr/>
          </p:nvSpPr>
          <p:spPr bwMode="auto">
            <a:xfrm rot="8716294">
              <a:off x="1897908" y="310145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5"/>
            <p:cNvSpPr/>
            <p:nvPr/>
          </p:nvSpPr>
          <p:spPr bwMode="auto">
            <a:xfrm rot="8716294">
              <a:off x="2033206" y="314571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6"/>
            <p:cNvSpPr/>
            <p:nvPr/>
          </p:nvSpPr>
          <p:spPr bwMode="auto">
            <a:xfrm rot="8716294">
              <a:off x="1728037" y="32354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7"/>
            <p:cNvSpPr/>
            <p:nvPr/>
          </p:nvSpPr>
          <p:spPr bwMode="auto">
            <a:xfrm rot="8716294">
              <a:off x="1538992" y="291963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8"/>
            <p:cNvSpPr/>
            <p:nvPr/>
          </p:nvSpPr>
          <p:spPr bwMode="auto">
            <a:xfrm rot="8716294">
              <a:off x="1864525" y="329745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9"/>
            <p:cNvSpPr/>
            <p:nvPr/>
          </p:nvSpPr>
          <p:spPr bwMode="auto">
            <a:xfrm rot="8716294">
              <a:off x="1499078" y="307102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20"/>
            <p:cNvSpPr/>
            <p:nvPr/>
          </p:nvSpPr>
          <p:spPr bwMode="auto">
            <a:xfrm rot="7484128">
              <a:off x="2023343" y="358706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21"/>
            <p:cNvSpPr/>
            <p:nvPr/>
          </p:nvSpPr>
          <p:spPr bwMode="auto">
            <a:xfrm rot="13089394">
              <a:off x="2181992" y="353641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22"/>
            <p:cNvSpPr/>
            <p:nvPr/>
          </p:nvSpPr>
          <p:spPr bwMode="auto">
            <a:xfrm rot="8716294">
              <a:off x="2462883" y="324629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23"/>
            <p:cNvSpPr/>
            <p:nvPr/>
          </p:nvSpPr>
          <p:spPr bwMode="auto">
            <a:xfrm rot="8716294">
              <a:off x="2384474" y="308950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24"/>
            <p:cNvSpPr/>
            <p:nvPr/>
          </p:nvSpPr>
          <p:spPr bwMode="auto">
            <a:xfrm rot="8716294">
              <a:off x="2016311" y="313524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25"/>
            <p:cNvSpPr/>
            <p:nvPr/>
          </p:nvSpPr>
          <p:spPr bwMode="auto">
            <a:xfrm rot="8716294">
              <a:off x="2284892" y="289422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26"/>
            <p:cNvSpPr/>
            <p:nvPr/>
          </p:nvSpPr>
          <p:spPr bwMode="auto">
            <a:xfrm rot="8716294">
              <a:off x="1798117" y="44785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27"/>
            <p:cNvSpPr/>
            <p:nvPr/>
          </p:nvSpPr>
          <p:spPr bwMode="auto">
            <a:xfrm rot="8716294">
              <a:off x="1933415" y="452281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28"/>
            <p:cNvSpPr/>
            <p:nvPr/>
          </p:nvSpPr>
          <p:spPr bwMode="auto">
            <a:xfrm rot="8716294">
              <a:off x="1865533" y="43922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29"/>
            <p:cNvSpPr/>
            <p:nvPr/>
          </p:nvSpPr>
          <p:spPr bwMode="auto">
            <a:xfrm rot="8716294">
              <a:off x="1628246" y="461256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30"/>
            <p:cNvSpPr/>
            <p:nvPr/>
          </p:nvSpPr>
          <p:spPr bwMode="auto">
            <a:xfrm rot="8716294">
              <a:off x="1439199" y="42967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31"/>
            <p:cNvSpPr/>
            <p:nvPr/>
          </p:nvSpPr>
          <p:spPr bwMode="auto">
            <a:xfrm rot="8716294">
              <a:off x="1420958" y="40866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32"/>
            <p:cNvSpPr/>
            <p:nvPr/>
          </p:nvSpPr>
          <p:spPr bwMode="auto">
            <a:xfrm rot="8716294">
              <a:off x="1764734" y="46745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33"/>
            <p:cNvSpPr/>
            <p:nvPr/>
          </p:nvSpPr>
          <p:spPr bwMode="auto">
            <a:xfrm rot="8716294">
              <a:off x="2235681" y="40999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34"/>
            <p:cNvSpPr/>
            <p:nvPr/>
          </p:nvSpPr>
          <p:spPr bwMode="auto">
            <a:xfrm rot="8716294">
              <a:off x="2370979" y="41441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35"/>
            <p:cNvSpPr/>
            <p:nvPr/>
          </p:nvSpPr>
          <p:spPr bwMode="auto">
            <a:xfrm rot="8716294">
              <a:off x="2065810" y="42339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36"/>
            <p:cNvSpPr/>
            <p:nvPr/>
          </p:nvSpPr>
          <p:spPr bwMode="auto">
            <a:xfrm rot="8716294">
              <a:off x="1876765" y="39181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37"/>
            <p:cNvSpPr/>
            <p:nvPr/>
          </p:nvSpPr>
          <p:spPr bwMode="auto">
            <a:xfrm rot="8716294">
              <a:off x="2202298" y="429593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38"/>
            <p:cNvSpPr/>
            <p:nvPr/>
          </p:nvSpPr>
          <p:spPr bwMode="auto">
            <a:xfrm rot="8716294">
              <a:off x="1836851" y="40695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39"/>
            <p:cNvSpPr/>
            <p:nvPr/>
          </p:nvSpPr>
          <p:spPr bwMode="auto">
            <a:xfrm rot="7484128">
              <a:off x="2361115" y="458555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40"/>
            <p:cNvSpPr/>
            <p:nvPr/>
          </p:nvSpPr>
          <p:spPr bwMode="auto">
            <a:xfrm rot="13089394">
              <a:off x="2519765" y="453489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41"/>
            <p:cNvSpPr/>
            <p:nvPr/>
          </p:nvSpPr>
          <p:spPr bwMode="auto">
            <a:xfrm rot="8716294">
              <a:off x="2800656" y="424478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42"/>
            <p:cNvSpPr/>
            <p:nvPr/>
          </p:nvSpPr>
          <p:spPr bwMode="auto">
            <a:xfrm rot="8716294">
              <a:off x="2722247" y="408798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43"/>
            <p:cNvSpPr/>
            <p:nvPr/>
          </p:nvSpPr>
          <p:spPr bwMode="auto">
            <a:xfrm rot="8716294">
              <a:off x="2354084" y="41337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44"/>
            <p:cNvSpPr/>
            <p:nvPr/>
          </p:nvSpPr>
          <p:spPr bwMode="auto">
            <a:xfrm rot="8716294">
              <a:off x="2622665" y="38927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45"/>
            <p:cNvSpPr/>
            <p:nvPr/>
          </p:nvSpPr>
          <p:spPr bwMode="auto">
            <a:xfrm rot="8716294">
              <a:off x="1836002" y="5051565"/>
              <a:ext cx="229466" cy="172677"/>
            </a:xfrm>
            <a:custGeom>
              <a:avLst/>
              <a:gdLst>
                <a:gd name="connsiteX0" fmla="*/ 37429 w 229466"/>
                <a:gd name="connsiteY0" fmla="*/ 127889 h 172677"/>
                <a:gd name="connsiteX1" fmla="*/ 864 w 229466"/>
                <a:gd name="connsiteY1" fmla="*/ 25330 h 172677"/>
                <a:gd name="connsiteX2" fmla="*/ 0 w 229466"/>
                <a:gd name="connsiteY2" fmla="*/ 0 h 172677"/>
                <a:gd name="connsiteX3" fmla="*/ 229466 w 229466"/>
                <a:gd name="connsiteY3" fmla="*/ 159058 h 172677"/>
                <a:gd name="connsiteX4" fmla="*/ 210504 w 229466"/>
                <a:gd name="connsiteY4" fmla="*/ 164122 h 172677"/>
                <a:gd name="connsiteX5" fmla="*/ 146960 w 229466"/>
                <a:gd name="connsiteY5" fmla="*/ 172414 h 172677"/>
                <a:gd name="connsiteX6" fmla="*/ 37429 w 229466"/>
                <a:gd name="connsiteY6" fmla="*/ 127889 h 1726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29466" h="172677" extrusionOk="0">
                  <a:moveTo>
                    <a:pt x="37429" y="127889"/>
                  </a:moveTo>
                  <a:cubicBezTo>
                    <a:pt x="14722" y="105850"/>
                    <a:pt x="4537" y="71789"/>
                    <a:pt x="864" y="25330"/>
                  </a:cubicBezTo>
                  <a:lnTo>
                    <a:pt x="0" y="0"/>
                  </a:lnTo>
                  <a:lnTo>
                    <a:pt x="229466" y="159058"/>
                  </a:lnTo>
                  <a:lnTo>
                    <a:pt x="210504" y="164122"/>
                  </a:lnTo>
                  <a:cubicBezTo>
                    <a:pt x="187032" y="168685"/>
                    <a:pt x="165437" y="171301"/>
                    <a:pt x="146960" y="172414"/>
                  </a:cubicBezTo>
                  <a:cubicBezTo>
                    <a:pt x="105998" y="175086"/>
                    <a:pt x="65926" y="157276"/>
                    <a:pt x="37429" y="12788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46"/>
            <p:cNvSpPr/>
            <p:nvPr/>
          </p:nvSpPr>
          <p:spPr bwMode="auto">
            <a:xfrm rot="8716294">
              <a:off x="2865171" y="5107739"/>
              <a:ext cx="36955" cy="50812"/>
            </a:xfrm>
            <a:custGeom>
              <a:avLst/>
              <a:gdLst>
                <a:gd name="connsiteX0" fmla="*/ 0 w 36955"/>
                <a:gd name="connsiteY0" fmla="*/ 50812 h 50812"/>
                <a:gd name="connsiteX1" fmla="*/ 0 w 36955"/>
                <a:gd name="connsiteY1" fmla="*/ 0 h 50812"/>
                <a:gd name="connsiteX2" fmla="*/ 36955 w 36955"/>
                <a:gd name="connsiteY2" fmla="*/ 25616 h 508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6955" h="50812" extrusionOk="0">
                  <a:moveTo>
                    <a:pt x="0" y="50812"/>
                  </a:moveTo>
                  <a:lnTo>
                    <a:pt x="0" y="0"/>
                  </a:lnTo>
                  <a:lnTo>
                    <a:pt x="36955" y="2561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47"/>
            <p:cNvSpPr/>
            <p:nvPr/>
          </p:nvSpPr>
          <p:spPr bwMode="auto">
            <a:xfrm rot="8716294">
              <a:off x="2291544" y="4886156"/>
              <a:ext cx="209027" cy="296463"/>
            </a:xfrm>
            <a:custGeom>
              <a:avLst/>
              <a:gdLst>
                <a:gd name="connsiteX0" fmla="*/ 137293 w 209028"/>
                <a:gd name="connsiteY0" fmla="*/ 296463 h 296463"/>
                <a:gd name="connsiteX1" fmla="*/ 72418 w 209028"/>
                <a:gd name="connsiteY1" fmla="*/ 175766 h 296463"/>
                <a:gd name="connsiteX2" fmla="*/ 105610 w 209028"/>
                <a:gd name="connsiteY2" fmla="*/ 83734 h 296463"/>
                <a:gd name="connsiteX3" fmla="*/ 0 w 209028"/>
                <a:gd name="connsiteY3" fmla="*/ 83734 h 296463"/>
                <a:gd name="connsiteX4" fmla="*/ 0 w 209028"/>
                <a:gd name="connsiteY4" fmla="*/ 0 h 296463"/>
                <a:gd name="connsiteX5" fmla="*/ 82199 w 209028"/>
                <a:gd name="connsiteY5" fmla="*/ 0 h 296463"/>
                <a:gd name="connsiteX6" fmla="*/ 209028 w 209028"/>
                <a:gd name="connsiteY6" fmla="*/ 87913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028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82199" y="0"/>
                  </a:lnTo>
                  <a:lnTo>
                    <a:pt x="209028" y="879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48"/>
            <p:cNvSpPr/>
            <p:nvPr/>
          </p:nvSpPr>
          <p:spPr bwMode="auto">
            <a:xfrm rot="8716294">
              <a:off x="2159594" y="5061280"/>
              <a:ext cx="112869" cy="105684"/>
            </a:xfrm>
            <a:custGeom>
              <a:avLst/>
              <a:gdLst>
                <a:gd name="connsiteX0" fmla="*/ 17362 w 112869"/>
                <a:gd name="connsiteY0" fmla="*/ 89236 h 105684"/>
                <a:gd name="connsiteX1" fmla="*/ 0 w 112869"/>
                <a:gd name="connsiteY1" fmla="*/ 48117 h 105684"/>
                <a:gd name="connsiteX2" fmla="*/ 0 w 112869"/>
                <a:gd name="connsiteY2" fmla="*/ 47203 h 105684"/>
                <a:gd name="connsiteX3" fmla="*/ 17362 w 112869"/>
                <a:gd name="connsiteY3" fmla="*/ 6084 h 105684"/>
                <a:gd name="connsiteX4" fmla="*/ 31771 w 112869"/>
                <a:gd name="connsiteY4" fmla="*/ 0 h 105684"/>
                <a:gd name="connsiteX5" fmla="*/ 112869 w 112869"/>
                <a:gd name="connsiteY5" fmla="*/ 56215 h 105684"/>
                <a:gd name="connsiteX6" fmla="*/ 99601 w 112869"/>
                <a:gd name="connsiteY6" fmla="*/ 88323 h 105684"/>
                <a:gd name="connsiteX7" fmla="*/ 58481 w 112869"/>
                <a:gd name="connsiteY7" fmla="*/ 105684 h 105684"/>
                <a:gd name="connsiteX8" fmla="*/ 17362 w 112869"/>
                <a:gd name="connsiteY8" fmla="*/ 89236 h 105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2869" h="105684" extrusionOk="0">
                  <a:moveTo>
                    <a:pt x="17362" y="89236"/>
                  </a:moveTo>
                  <a:cubicBezTo>
                    <a:pt x="6397" y="78271"/>
                    <a:pt x="0" y="63651"/>
                    <a:pt x="0" y="48117"/>
                  </a:cubicBezTo>
                  <a:lnTo>
                    <a:pt x="0" y="47203"/>
                  </a:lnTo>
                  <a:cubicBezTo>
                    <a:pt x="0" y="31669"/>
                    <a:pt x="6397" y="17049"/>
                    <a:pt x="17362" y="6084"/>
                  </a:cubicBezTo>
                  <a:lnTo>
                    <a:pt x="31771" y="0"/>
                  </a:lnTo>
                  <a:lnTo>
                    <a:pt x="112869" y="56215"/>
                  </a:lnTo>
                  <a:lnTo>
                    <a:pt x="99601" y="88323"/>
                  </a:lnTo>
                  <a:cubicBezTo>
                    <a:pt x="88636" y="99288"/>
                    <a:pt x="74015" y="105684"/>
                    <a:pt x="58481" y="105684"/>
                  </a:cubicBezTo>
                  <a:cubicBezTo>
                    <a:pt x="42947" y="105684"/>
                    <a:pt x="28327" y="100202"/>
                    <a:pt x="17362" y="8923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49"/>
            <p:cNvSpPr/>
            <p:nvPr/>
          </p:nvSpPr>
          <p:spPr bwMode="auto">
            <a:xfrm rot="8716294">
              <a:off x="3051941" y="5073759"/>
              <a:ext cx="145251" cy="115109"/>
            </a:xfrm>
            <a:custGeom>
              <a:avLst/>
              <a:gdLst>
                <a:gd name="connsiteX0" fmla="*/ 26453 w 145251"/>
                <a:gd name="connsiteY0" fmla="*/ 90050 h 115110"/>
                <a:gd name="connsiteX1" fmla="*/ 0 w 145251"/>
                <a:gd name="connsiteY1" fmla="*/ 27401 h 115110"/>
                <a:gd name="connsiteX2" fmla="*/ 0 w 145251"/>
                <a:gd name="connsiteY2" fmla="*/ 26008 h 115110"/>
                <a:gd name="connsiteX3" fmla="*/ 10982 w 145251"/>
                <a:gd name="connsiteY3" fmla="*/ 0 h 115110"/>
                <a:gd name="connsiteX4" fmla="*/ 145251 w 145251"/>
                <a:gd name="connsiteY4" fmla="*/ 93071 h 115110"/>
                <a:gd name="connsiteX5" fmla="*/ 123037 w 145251"/>
                <a:gd name="connsiteY5" fmla="*/ 108149 h 115110"/>
                <a:gd name="connsiteX6" fmla="*/ 89101 w 145251"/>
                <a:gd name="connsiteY6" fmla="*/ 115110 h 115110"/>
                <a:gd name="connsiteX7" fmla="*/ 26453 w 145251"/>
                <a:gd name="connsiteY7" fmla="*/ 90050 h 11511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45251" h="115110" extrusionOk="0">
                  <a:moveTo>
                    <a:pt x="26453" y="90050"/>
                  </a:moveTo>
                  <a:cubicBezTo>
                    <a:pt x="9746" y="73344"/>
                    <a:pt x="0" y="51068"/>
                    <a:pt x="0" y="27401"/>
                  </a:cubicBezTo>
                  <a:lnTo>
                    <a:pt x="0" y="26008"/>
                  </a:lnTo>
                  <a:lnTo>
                    <a:pt x="10982" y="0"/>
                  </a:lnTo>
                  <a:lnTo>
                    <a:pt x="145251" y="93071"/>
                  </a:lnTo>
                  <a:lnTo>
                    <a:pt x="123037" y="108149"/>
                  </a:lnTo>
                  <a:cubicBezTo>
                    <a:pt x="112421" y="112674"/>
                    <a:pt x="100936" y="115110"/>
                    <a:pt x="89101" y="115110"/>
                  </a:cubicBezTo>
                  <a:cubicBezTo>
                    <a:pt x="65434" y="115110"/>
                    <a:pt x="43159" y="106756"/>
                    <a:pt x="26453" y="9005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50"/>
            <p:cNvSpPr/>
            <p:nvPr/>
          </p:nvSpPr>
          <p:spPr bwMode="auto">
            <a:xfrm rot="8716294">
              <a:off x="2953631" y="488922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51"/>
            <p:cNvSpPr/>
            <p:nvPr/>
          </p:nvSpPr>
          <p:spPr bwMode="auto">
            <a:xfrm rot="8716294">
              <a:off x="1125067" y="247965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52"/>
            <p:cNvSpPr/>
            <p:nvPr/>
          </p:nvSpPr>
          <p:spPr bwMode="auto">
            <a:xfrm rot="8716294">
              <a:off x="1260365" y="252391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53"/>
            <p:cNvSpPr/>
            <p:nvPr/>
          </p:nvSpPr>
          <p:spPr bwMode="auto">
            <a:xfrm rot="8716294">
              <a:off x="1192483" y="2393326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54"/>
            <p:cNvSpPr/>
            <p:nvPr/>
          </p:nvSpPr>
          <p:spPr bwMode="auto">
            <a:xfrm rot="8716294">
              <a:off x="955196" y="261367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55"/>
            <p:cNvSpPr/>
            <p:nvPr/>
          </p:nvSpPr>
          <p:spPr bwMode="auto">
            <a:xfrm rot="8716294">
              <a:off x="766149" y="22978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56"/>
            <p:cNvSpPr/>
            <p:nvPr/>
          </p:nvSpPr>
          <p:spPr bwMode="auto">
            <a:xfrm rot="8716294">
              <a:off x="747908" y="208778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57"/>
            <p:cNvSpPr/>
            <p:nvPr/>
          </p:nvSpPr>
          <p:spPr bwMode="auto">
            <a:xfrm rot="8716294">
              <a:off x="1091684" y="267565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58"/>
            <p:cNvSpPr/>
            <p:nvPr/>
          </p:nvSpPr>
          <p:spPr bwMode="auto">
            <a:xfrm rot="8716294">
              <a:off x="1562630" y="210103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59"/>
            <p:cNvSpPr/>
            <p:nvPr/>
          </p:nvSpPr>
          <p:spPr bwMode="auto">
            <a:xfrm rot="8716294">
              <a:off x="1697929" y="214529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60"/>
            <p:cNvSpPr/>
            <p:nvPr/>
          </p:nvSpPr>
          <p:spPr bwMode="auto">
            <a:xfrm rot="8716294">
              <a:off x="1392759" y="223505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61"/>
            <p:cNvSpPr/>
            <p:nvPr/>
          </p:nvSpPr>
          <p:spPr bwMode="auto">
            <a:xfrm rot="8716294">
              <a:off x="1203715" y="19192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62"/>
            <p:cNvSpPr/>
            <p:nvPr/>
          </p:nvSpPr>
          <p:spPr bwMode="auto">
            <a:xfrm rot="8716294">
              <a:off x="1529248" y="229703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63"/>
            <p:cNvSpPr/>
            <p:nvPr/>
          </p:nvSpPr>
          <p:spPr bwMode="auto">
            <a:xfrm rot="8716294">
              <a:off x="1163801" y="207061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64"/>
            <p:cNvSpPr/>
            <p:nvPr/>
          </p:nvSpPr>
          <p:spPr bwMode="auto">
            <a:xfrm rot="7484128">
              <a:off x="1688065" y="258665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65"/>
            <p:cNvSpPr/>
            <p:nvPr/>
          </p:nvSpPr>
          <p:spPr bwMode="auto">
            <a:xfrm rot="13089394">
              <a:off x="1846715" y="2536003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66"/>
            <p:cNvSpPr/>
            <p:nvPr/>
          </p:nvSpPr>
          <p:spPr bwMode="auto">
            <a:xfrm rot="8716294">
              <a:off x="2127606" y="224588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67"/>
            <p:cNvSpPr/>
            <p:nvPr/>
          </p:nvSpPr>
          <p:spPr bwMode="auto">
            <a:xfrm rot="8716294">
              <a:off x="2049197" y="208909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68"/>
            <p:cNvSpPr/>
            <p:nvPr/>
          </p:nvSpPr>
          <p:spPr bwMode="auto">
            <a:xfrm rot="8716294">
              <a:off x="1681033" y="21348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69"/>
            <p:cNvSpPr/>
            <p:nvPr/>
          </p:nvSpPr>
          <p:spPr bwMode="auto">
            <a:xfrm rot="8716294">
              <a:off x="1949615" y="189381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70"/>
            <p:cNvSpPr/>
            <p:nvPr/>
          </p:nvSpPr>
          <p:spPr bwMode="auto">
            <a:xfrm rot="8716294">
              <a:off x="787294" y="148117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71"/>
            <p:cNvSpPr/>
            <p:nvPr/>
          </p:nvSpPr>
          <p:spPr bwMode="auto">
            <a:xfrm rot="8716294">
              <a:off x="922592" y="152543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72"/>
            <p:cNvSpPr/>
            <p:nvPr/>
          </p:nvSpPr>
          <p:spPr bwMode="auto">
            <a:xfrm rot="8716294">
              <a:off x="854710" y="1394843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73"/>
            <p:cNvSpPr/>
            <p:nvPr/>
          </p:nvSpPr>
          <p:spPr bwMode="auto">
            <a:xfrm rot="8716294">
              <a:off x="617423" y="161518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74"/>
            <p:cNvSpPr/>
            <p:nvPr/>
          </p:nvSpPr>
          <p:spPr bwMode="auto">
            <a:xfrm rot="8716294">
              <a:off x="428376" y="129935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75"/>
            <p:cNvSpPr/>
            <p:nvPr/>
          </p:nvSpPr>
          <p:spPr bwMode="auto">
            <a:xfrm rot="8716294">
              <a:off x="410135" y="108930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76"/>
            <p:cNvSpPr/>
            <p:nvPr/>
          </p:nvSpPr>
          <p:spPr bwMode="auto">
            <a:xfrm rot="8716294">
              <a:off x="753911" y="1677170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77"/>
            <p:cNvSpPr/>
            <p:nvPr/>
          </p:nvSpPr>
          <p:spPr bwMode="auto">
            <a:xfrm rot="8716294">
              <a:off x="1224858" y="110255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78"/>
            <p:cNvSpPr/>
            <p:nvPr/>
          </p:nvSpPr>
          <p:spPr bwMode="auto">
            <a:xfrm rot="8716294">
              <a:off x="1360156" y="1146815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79"/>
            <p:cNvSpPr/>
            <p:nvPr/>
          </p:nvSpPr>
          <p:spPr bwMode="auto">
            <a:xfrm rot="8716294">
              <a:off x="1054986" y="123657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80"/>
            <p:cNvSpPr/>
            <p:nvPr/>
          </p:nvSpPr>
          <p:spPr bwMode="auto">
            <a:xfrm rot="8716294">
              <a:off x="865942" y="9207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81"/>
            <p:cNvSpPr/>
            <p:nvPr/>
          </p:nvSpPr>
          <p:spPr bwMode="auto">
            <a:xfrm rot="8716294">
              <a:off x="1191475" y="1298554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82"/>
            <p:cNvSpPr/>
            <p:nvPr/>
          </p:nvSpPr>
          <p:spPr bwMode="auto">
            <a:xfrm rot="8716294">
              <a:off x="826028" y="107212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83"/>
            <p:cNvSpPr/>
            <p:nvPr/>
          </p:nvSpPr>
          <p:spPr bwMode="auto">
            <a:xfrm rot="7484128">
              <a:off x="1350292" y="158817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84"/>
            <p:cNvSpPr/>
            <p:nvPr/>
          </p:nvSpPr>
          <p:spPr bwMode="auto">
            <a:xfrm rot="13089394">
              <a:off x="1508942" y="1537520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85"/>
            <p:cNvSpPr/>
            <p:nvPr/>
          </p:nvSpPr>
          <p:spPr bwMode="auto">
            <a:xfrm rot="8716294">
              <a:off x="1789833" y="1247402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86"/>
            <p:cNvSpPr/>
            <p:nvPr/>
          </p:nvSpPr>
          <p:spPr bwMode="auto">
            <a:xfrm rot="8716294">
              <a:off x="1711424" y="109061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87"/>
            <p:cNvSpPr/>
            <p:nvPr/>
          </p:nvSpPr>
          <p:spPr bwMode="auto">
            <a:xfrm rot="8716294">
              <a:off x="1343261" y="11363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88"/>
            <p:cNvSpPr/>
            <p:nvPr/>
          </p:nvSpPr>
          <p:spPr bwMode="auto">
            <a:xfrm rot="8716294">
              <a:off x="1611842" y="89533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89"/>
            <p:cNvSpPr/>
            <p:nvPr/>
          </p:nvSpPr>
          <p:spPr bwMode="auto">
            <a:xfrm rot="8716294">
              <a:off x="455920" y="4791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90"/>
            <p:cNvSpPr/>
            <p:nvPr/>
          </p:nvSpPr>
          <p:spPr bwMode="auto">
            <a:xfrm rot="8716294">
              <a:off x="591219" y="5233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91"/>
            <p:cNvSpPr/>
            <p:nvPr/>
          </p:nvSpPr>
          <p:spPr bwMode="auto">
            <a:xfrm rot="8716294">
              <a:off x="523336" y="39278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92"/>
            <p:cNvSpPr/>
            <p:nvPr/>
          </p:nvSpPr>
          <p:spPr bwMode="auto">
            <a:xfrm rot="8716294">
              <a:off x="286049" y="6131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93"/>
            <p:cNvSpPr/>
            <p:nvPr/>
          </p:nvSpPr>
          <p:spPr bwMode="auto">
            <a:xfrm rot="8716294">
              <a:off x="97003" y="2972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94"/>
            <p:cNvSpPr/>
            <p:nvPr/>
          </p:nvSpPr>
          <p:spPr bwMode="auto">
            <a:xfrm rot="8716294">
              <a:off x="78760" y="87249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95"/>
            <p:cNvSpPr/>
            <p:nvPr/>
          </p:nvSpPr>
          <p:spPr bwMode="auto">
            <a:xfrm rot="8716294">
              <a:off x="422537" y="6751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96"/>
            <p:cNvSpPr/>
            <p:nvPr/>
          </p:nvSpPr>
          <p:spPr bwMode="auto">
            <a:xfrm rot="8716294">
              <a:off x="893484" y="10050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97"/>
            <p:cNvSpPr/>
            <p:nvPr/>
          </p:nvSpPr>
          <p:spPr bwMode="auto">
            <a:xfrm rot="8716294">
              <a:off x="1028783" y="14476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98"/>
            <p:cNvSpPr/>
            <p:nvPr/>
          </p:nvSpPr>
          <p:spPr bwMode="auto">
            <a:xfrm rot="8716294">
              <a:off x="723613" y="23451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99"/>
            <p:cNvSpPr/>
            <p:nvPr/>
          </p:nvSpPr>
          <p:spPr bwMode="auto">
            <a:xfrm rot="8716294">
              <a:off x="547803" y="-17289"/>
              <a:ext cx="308530" cy="226033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100"/>
            <p:cNvSpPr/>
            <p:nvPr/>
          </p:nvSpPr>
          <p:spPr bwMode="auto">
            <a:xfrm rot="8716294">
              <a:off x="860101" y="2965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101"/>
            <p:cNvSpPr/>
            <p:nvPr/>
          </p:nvSpPr>
          <p:spPr bwMode="auto">
            <a:xfrm rot="8716294">
              <a:off x="494655" y="700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102"/>
            <p:cNvSpPr/>
            <p:nvPr/>
          </p:nvSpPr>
          <p:spPr bwMode="auto">
            <a:xfrm rot="7484128">
              <a:off x="1018919" y="58611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03"/>
            <p:cNvSpPr/>
            <p:nvPr/>
          </p:nvSpPr>
          <p:spPr bwMode="auto">
            <a:xfrm rot="13089394">
              <a:off x="1177568" y="5354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04"/>
            <p:cNvSpPr/>
            <p:nvPr/>
          </p:nvSpPr>
          <p:spPr bwMode="auto">
            <a:xfrm rot="8716294">
              <a:off x="1458459" y="24534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05"/>
            <p:cNvSpPr/>
            <p:nvPr/>
          </p:nvSpPr>
          <p:spPr bwMode="auto">
            <a:xfrm rot="8716294">
              <a:off x="1380050" y="885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06"/>
            <p:cNvSpPr/>
            <p:nvPr/>
          </p:nvSpPr>
          <p:spPr bwMode="auto">
            <a:xfrm rot="8716294">
              <a:off x="1011887" y="1342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07"/>
            <p:cNvSpPr/>
            <p:nvPr/>
          </p:nvSpPr>
          <p:spPr bwMode="auto">
            <a:xfrm rot="8716294">
              <a:off x="1291652" y="-36449"/>
              <a:ext cx="134197" cy="106946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08"/>
            <p:cNvSpPr/>
            <p:nvPr/>
          </p:nvSpPr>
          <p:spPr bwMode="auto">
            <a:xfrm rot="13089394">
              <a:off x="990163" y="-39748"/>
              <a:ext cx="111277" cy="115595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09"/>
            <p:cNvSpPr/>
            <p:nvPr/>
          </p:nvSpPr>
          <p:spPr bwMode="auto">
            <a:xfrm rot="8716294">
              <a:off x="121288" y="414134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10"/>
            <p:cNvSpPr/>
            <p:nvPr/>
          </p:nvSpPr>
          <p:spPr bwMode="auto">
            <a:xfrm rot="8716294">
              <a:off x="256586" y="418560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11"/>
            <p:cNvSpPr/>
            <p:nvPr/>
          </p:nvSpPr>
          <p:spPr bwMode="auto">
            <a:xfrm rot="8716294">
              <a:off x="188704" y="4055019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12"/>
            <p:cNvSpPr/>
            <p:nvPr/>
          </p:nvSpPr>
          <p:spPr bwMode="auto">
            <a:xfrm rot="8716294">
              <a:off x="-22408" y="4278013"/>
              <a:ext cx="57413" cy="71926"/>
            </a:xfrm>
            <a:custGeom>
              <a:avLst/>
              <a:gdLst>
                <a:gd name="connsiteX0" fmla="*/ 11441 w 57413"/>
                <a:gd name="connsiteY0" fmla="*/ 71926 h 71926"/>
                <a:gd name="connsiteX1" fmla="*/ 0 w 57413"/>
                <a:gd name="connsiteY1" fmla="*/ 44829 h 71926"/>
                <a:gd name="connsiteX2" fmla="*/ 0 w 57413"/>
                <a:gd name="connsiteY2" fmla="*/ 44139 h 71926"/>
                <a:gd name="connsiteX3" fmla="*/ 13104 w 57413"/>
                <a:gd name="connsiteY3" fmla="*/ 13104 h 71926"/>
                <a:gd name="connsiteX4" fmla="*/ 44139 w 57413"/>
                <a:gd name="connsiteY4" fmla="*/ 0 h 71926"/>
                <a:gd name="connsiteX5" fmla="*/ 57413 w 57413"/>
                <a:gd name="connsiteY5" fmla="*/ 5605 h 719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413" h="71926" extrusionOk="0">
                  <a:moveTo>
                    <a:pt x="11441" y="71926"/>
                  </a:moveTo>
                  <a:lnTo>
                    <a:pt x="0" y="44829"/>
                  </a:lnTo>
                  <a:lnTo>
                    <a:pt x="0" y="44139"/>
                  </a:lnTo>
                  <a:cubicBezTo>
                    <a:pt x="0" y="32415"/>
                    <a:pt x="4828" y="21380"/>
                    <a:pt x="13104" y="13104"/>
                  </a:cubicBezTo>
                  <a:cubicBezTo>
                    <a:pt x="21380" y="4828"/>
                    <a:pt x="32415" y="0"/>
                    <a:pt x="44139" y="0"/>
                  </a:cubicBezTo>
                  <a:lnTo>
                    <a:pt x="57413" y="560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13"/>
            <p:cNvSpPr/>
            <p:nvPr/>
          </p:nvSpPr>
          <p:spPr bwMode="auto">
            <a:xfrm rot="8716294">
              <a:off x="-36969" y="4107248"/>
              <a:ext cx="147272" cy="83734"/>
            </a:xfrm>
            <a:custGeom>
              <a:avLst/>
              <a:gdLst>
                <a:gd name="connsiteX0" fmla="*/ 0 w 147272"/>
                <a:gd name="connsiteY0" fmla="*/ 83734 h 83734"/>
                <a:gd name="connsiteX1" fmla="*/ 0 w 147272"/>
                <a:gd name="connsiteY1" fmla="*/ 0 h 83734"/>
                <a:gd name="connsiteX2" fmla="*/ 147272 w 147272"/>
                <a:gd name="connsiteY2" fmla="*/ 0 h 83734"/>
                <a:gd name="connsiteX3" fmla="*/ 89230 w 147272"/>
                <a:gd name="connsiteY3" fmla="*/ 83734 h 83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47272" h="83734" extrusionOk="0">
                  <a:moveTo>
                    <a:pt x="0" y="83734"/>
                  </a:moveTo>
                  <a:lnTo>
                    <a:pt x="0" y="0"/>
                  </a:lnTo>
                  <a:lnTo>
                    <a:pt x="147272" y="0"/>
                  </a:lnTo>
                  <a:lnTo>
                    <a:pt x="89230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14"/>
            <p:cNvSpPr/>
            <p:nvPr/>
          </p:nvSpPr>
          <p:spPr bwMode="auto">
            <a:xfrm rot="8716294">
              <a:off x="43378" y="3712531"/>
              <a:ext cx="125537" cy="468763"/>
            </a:xfrm>
            <a:custGeom>
              <a:avLst/>
              <a:gdLst>
                <a:gd name="connsiteX0" fmla="*/ 29455 w 125537"/>
                <a:gd name="connsiteY0" fmla="*/ 468763 h 468763"/>
                <a:gd name="connsiteX1" fmla="*/ 7792 w 125537"/>
                <a:gd name="connsiteY1" fmla="*/ 425988 h 468763"/>
                <a:gd name="connsiteX2" fmla="*/ 0 w 125537"/>
                <a:gd name="connsiteY2" fmla="*/ 333043 h 468763"/>
                <a:gd name="connsiteX3" fmla="*/ 0 w 125537"/>
                <a:gd name="connsiteY3" fmla="*/ 61444 h 468763"/>
                <a:gd name="connsiteX4" fmla="*/ 118434 w 125537"/>
                <a:gd name="connsiteY4" fmla="*/ 0 h 468763"/>
                <a:gd name="connsiteX5" fmla="*/ 120216 w 125537"/>
                <a:gd name="connsiteY5" fmla="*/ 248447 h 468763"/>
                <a:gd name="connsiteX6" fmla="*/ 123889 w 125537"/>
                <a:gd name="connsiteY6" fmla="*/ 323359 h 468763"/>
                <a:gd name="connsiteX7" fmla="*/ 125537 w 125537"/>
                <a:gd name="connsiteY7" fmla="*/ 330150 h 4687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5537" h="468763" extrusionOk="0">
                  <a:moveTo>
                    <a:pt x="29455" y="468763"/>
                  </a:moveTo>
                  <a:lnTo>
                    <a:pt x="7792" y="425988"/>
                  </a:lnTo>
                  <a:cubicBezTo>
                    <a:pt x="2003" y="400498"/>
                    <a:pt x="0" y="369553"/>
                    <a:pt x="0" y="333043"/>
                  </a:cubicBezTo>
                  <a:lnTo>
                    <a:pt x="0" y="61444"/>
                  </a:lnTo>
                  <a:lnTo>
                    <a:pt x="118434" y="0"/>
                  </a:lnTo>
                  <a:lnTo>
                    <a:pt x="120216" y="248447"/>
                  </a:lnTo>
                  <a:cubicBezTo>
                    <a:pt x="118880" y="273381"/>
                    <a:pt x="120216" y="298537"/>
                    <a:pt x="123889" y="323359"/>
                  </a:cubicBezTo>
                  <a:lnTo>
                    <a:pt x="125537" y="3301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15"/>
            <p:cNvSpPr/>
            <p:nvPr/>
          </p:nvSpPr>
          <p:spPr bwMode="auto">
            <a:xfrm rot="8716294">
              <a:off x="87904" y="4337347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16"/>
            <p:cNvSpPr/>
            <p:nvPr/>
          </p:nvSpPr>
          <p:spPr bwMode="auto">
            <a:xfrm rot="8716294">
              <a:off x="558851" y="3762733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17"/>
            <p:cNvSpPr/>
            <p:nvPr/>
          </p:nvSpPr>
          <p:spPr bwMode="auto">
            <a:xfrm rot="8716294">
              <a:off x="694150" y="38069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18"/>
            <p:cNvSpPr/>
            <p:nvPr/>
          </p:nvSpPr>
          <p:spPr bwMode="auto">
            <a:xfrm rot="8716294">
              <a:off x="388980" y="38967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19"/>
            <p:cNvSpPr/>
            <p:nvPr/>
          </p:nvSpPr>
          <p:spPr bwMode="auto">
            <a:xfrm rot="8716294">
              <a:off x="199936" y="358091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20"/>
            <p:cNvSpPr/>
            <p:nvPr/>
          </p:nvSpPr>
          <p:spPr bwMode="auto">
            <a:xfrm rot="8716294">
              <a:off x="525469" y="39587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21"/>
            <p:cNvSpPr/>
            <p:nvPr/>
          </p:nvSpPr>
          <p:spPr bwMode="auto">
            <a:xfrm rot="8716294">
              <a:off x="160022" y="3732305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22"/>
            <p:cNvSpPr/>
            <p:nvPr/>
          </p:nvSpPr>
          <p:spPr bwMode="auto">
            <a:xfrm rot="7484128">
              <a:off x="684286" y="4248349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23"/>
            <p:cNvSpPr/>
            <p:nvPr/>
          </p:nvSpPr>
          <p:spPr bwMode="auto">
            <a:xfrm rot="13089394">
              <a:off x="842936" y="419769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24"/>
            <p:cNvSpPr/>
            <p:nvPr/>
          </p:nvSpPr>
          <p:spPr bwMode="auto">
            <a:xfrm rot="8716294">
              <a:off x="1123827" y="390757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25"/>
            <p:cNvSpPr/>
            <p:nvPr/>
          </p:nvSpPr>
          <p:spPr bwMode="auto">
            <a:xfrm rot="8716294">
              <a:off x="1045418" y="375078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26"/>
            <p:cNvSpPr/>
            <p:nvPr/>
          </p:nvSpPr>
          <p:spPr bwMode="auto">
            <a:xfrm rot="8716294">
              <a:off x="677254" y="379652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27"/>
            <p:cNvSpPr/>
            <p:nvPr/>
          </p:nvSpPr>
          <p:spPr bwMode="auto">
            <a:xfrm rot="8716294">
              <a:off x="945836" y="35555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28"/>
            <p:cNvSpPr/>
            <p:nvPr/>
          </p:nvSpPr>
          <p:spPr bwMode="auto">
            <a:xfrm rot="8716294">
              <a:off x="601569" y="5027951"/>
              <a:ext cx="169680" cy="113030"/>
            </a:xfrm>
            <a:custGeom>
              <a:avLst/>
              <a:gdLst>
                <a:gd name="connsiteX0" fmla="*/ 8965 w 169680"/>
                <a:gd name="connsiteY0" fmla="*/ 113030 h 113030"/>
                <a:gd name="connsiteX1" fmla="*/ 0 w 169680"/>
                <a:gd name="connsiteY1" fmla="*/ 100616 h 113030"/>
                <a:gd name="connsiteX2" fmla="*/ 106933 w 169680"/>
                <a:gd name="connsiteY2" fmla="*/ 0 h 113030"/>
                <a:gd name="connsiteX3" fmla="*/ 169680 w 169680"/>
                <a:gd name="connsiteY3" fmla="*/ 43494 h 1130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9680" h="113030" extrusionOk="0">
                  <a:moveTo>
                    <a:pt x="8965" y="113030"/>
                  </a:moveTo>
                  <a:lnTo>
                    <a:pt x="0" y="100616"/>
                  </a:lnTo>
                  <a:lnTo>
                    <a:pt x="106933" y="0"/>
                  </a:lnTo>
                  <a:lnTo>
                    <a:pt x="169680" y="434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29"/>
            <p:cNvSpPr/>
            <p:nvPr/>
          </p:nvSpPr>
          <p:spPr bwMode="auto">
            <a:xfrm rot="8716294">
              <a:off x="197311" y="4925365"/>
              <a:ext cx="194366" cy="296463"/>
            </a:xfrm>
            <a:custGeom>
              <a:avLst/>
              <a:gdLst>
                <a:gd name="connsiteX0" fmla="*/ 137293 w 194366"/>
                <a:gd name="connsiteY0" fmla="*/ 296463 h 296463"/>
                <a:gd name="connsiteX1" fmla="*/ 72418 w 194366"/>
                <a:gd name="connsiteY1" fmla="*/ 175766 h 296463"/>
                <a:gd name="connsiteX2" fmla="*/ 105610 w 194366"/>
                <a:gd name="connsiteY2" fmla="*/ 83734 h 296463"/>
                <a:gd name="connsiteX3" fmla="*/ 0 w 194366"/>
                <a:gd name="connsiteY3" fmla="*/ 83734 h 296463"/>
                <a:gd name="connsiteX4" fmla="*/ 0 w 194366"/>
                <a:gd name="connsiteY4" fmla="*/ 0 h 296463"/>
                <a:gd name="connsiteX5" fmla="*/ 6043 w 194366"/>
                <a:gd name="connsiteY5" fmla="*/ 0 h 296463"/>
                <a:gd name="connsiteX6" fmla="*/ 194366 w 194366"/>
                <a:gd name="connsiteY6" fmla="*/ 130539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94366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6043" y="0"/>
                  </a:lnTo>
                  <a:lnTo>
                    <a:pt x="194366" y="1305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30"/>
            <p:cNvSpPr/>
            <p:nvPr/>
          </p:nvSpPr>
          <p:spPr bwMode="auto">
            <a:xfrm rot="8716294">
              <a:off x="81902" y="4747962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31"/>
            <p:cNvSpPr/>
            <p:nvPr/>
          </p:nvSpPr>
          <p:spPr bwMode="auto">
            <a:xfrm rot="8716294">
              <a:off x="896624" y="4761216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32"/>
            <p:cNvSpPr/>
            <p:nvPr/>
          </p:nvSpPr>
          <p:spPr bwMode="auto">
            <a:xfrm rot="8716294">
              <a:off x="1032483" y="4799006"/>
              <a:ext cx="389853" cy="383455"/>
            </a:xfrm>
            <a:custGeom>
              <a:avLst/>
              <a:gdLst>
                <a:gd name="connsiteX0" fmla="*/ 77932 w 389853"/>
                <a:gd name="connsiteY0" fmla="*/ 383455 h 383455"/>
                <a:gd name="connsiteX1" fmla="*/ 77932 w 389853"/>
                <a:gd name="connsiteY1" fmla="*/ 66898 h 383455"/>
                <a:gd name="connsiteX2" fmla="*/ 0 w 389853"/>
                <a:gd name="connsiteY2" fmla="*/ 66898 h 383455"/>
                <a:gd name="connsiteX3" fmla="*/ 0 w 389853"/>
                <a:gd name="connsiteY3" fmla="*/ 0 h 383455"/>
                <a:gd name="connsiteX4" fmla="*/ 158623 w 389853"/>
                <a:gd name="connsiteY4" fmla="*/ 0 h 383455"/>
                <a:gd name="connsiteX5" fmla="*/ 158623 w 389853"/>
                <a:gd name="connsiteY5" fmla="*/ 111726 h 383455"/>
                <a:gd name="connsiteX6" fmla="*/ 160692 w 389853"/>
                <a:gd name="connsiteY6" fmla="*/ 111726 h 383455"/>
                <a:gd name="connsiteX7" fmla="*/ 192762 w 389853"/>
                <a:gd name="connsiteY7" fmla="*/ 39914 h 383455"/>
                <a:gd name="connsiteX8" fmla="*/ 216292 w 389853"/>
                <a:gd name="connsiteY8" fmla="*/ 20658 h 383455"/>
                <a:gd name="connsiteX9" fmla="*/ 389853 w 389853"/>
                <a:gd name="connsiteY9" fmla="*/ 140965 h 383455"/>
                <a:gd name="connsiteX10" fmla="*/ 300695 w 389853"/>
                <a:gd name="connsiteY10" fmla="*/ 146210 h 383455"/>
                <a:gd name="connsiteX11" fmla="*/ 300694 w 389853"/>
                <a:gd name="connsiteY11" fmla="*/ 121382 h 383455"/>
                <a:gd name="connsiteX12" fmla="*/ 249659 w 389853"/>
                <a:gd name="connsiteY12" fmla="*/ 58622 h 383455"/>
                <a:gd name="connsiteX13" fmla="*/ 168969 w 389853"/>
                <a:gd name="connsiteY13" fmla="*/ 191038 h 383455"/>
                <a:gd name="connsiteX14" fmla="*/ 168969 w 389853"/>
                <a:gd name="connsiteY14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389853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71727" y="78967"/>
                    <a:pt x="181555" y="56208"/>
                    <a:pt x="192762" y="39914"/>
                  </a:cubicBezTo>
                  <a:lnTo>
                    <a:pt x="216292" y="20658"/>
                  </a:lnTo>
                  <a:lnTo>
                    <a:pt x="389853" y="140965"/>
                  </a:lnTo>
                  <a:lnTo>
                    <a:pt x="300695" y="146210"/>
                  </a:lnTo>
                  <a:lnTo>
                    <a:pt x="300694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1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33"/>
            <p:cNvSpPr/>
            <p:nvPr/>
          </p:nvSpPr>
          <p:spPr bwMode="auto">
            <a:xfrm rot="8716294">
              <a:off x="726753" y="48952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34"/>
            <p:cNvSpPr/>
            <p:nvPr/>
          </p:nvSpPr>
          <p:spPr bwMode="auto">
            <a:xfrm rot="8716294">
              <a:off x="537709" y="457939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35"/>
            <p:cNvSpPr/>
            <p:nvPr/>
          </p:nvSpPr>
          <p:spPr bwMode="auto">
            <a:xfrm rot="8716294">
              <a:off x="826576" y="4988476"/>
              <a:ext cx="91035" cy="198648"/>
            </a:xfrm>
            <a:custGeom>
              <a:avLst/>
              <a:gdLst>
                <a:gd name="connsiteX0" fmla="*/ 91035 w 91035"/>
                <a:gd name="connsiteY0" fmla="*/ 198648 h 198648"/>
                <a:gd name="connsiteX1" fmla="*/ 0 w 91035"/>
                <a:gd name="connsiteY1" fmla="*/ 111060 h 198648"/>
                <a:gd name="connsiteX2" fmla="*/ 0 w 91035"/>
                <a:gd name="connsiteY2" fmla="*/ 0 h 198648"/>
                <a:gd name="connsiteX3" fmla="*/ 91035 w 91035"/>
                <a:gd name="connsiteY3" fmla="*/ 63103 h 1986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198648" extrusionOk="0">
                  <a:moveTo>
                    <a:pt x="91035" y="198648"/>
                  </a:moveTo>
                  <a:lnTo>
                    <a:pt x="0" y="111060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36"/>
            <p:cNvSpPr/>
            <p:nvPr/>
          </p:nvSpPr>
          <p:spPr bwMode="auto">
            <a:xfrm rot="8716294">
              <a:off x="497795" y="4730788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37"/>
            <p:cNvSpPr/>
            <p:nvPr/>
          </p:nvSpPr>
          <p:spPr bwMode="auto">
            <a:xfrm rot="8716294">
              <a:off x="1459248" y="4904357"/>
              <a:ext cx="328004" cy="223069"/>
            </a:xfrm>
            <a:custGeom>
              <a:avLst/>
              <a:gdLst>
                <a:gd name="connsiteX0" fmla="*/ 10574 w 328004"/>
                <a:gd name="connsiteY0" fmla="*/ 223069 h 223069"/>
                <a:gd name="connsiteX1" fmla="*/ 0 w 328004"/>
                <a:gd name="connsiteY1" fmla="*/ 208428 h 223069"/>
                <a:gd name="connsiteX2" fmla="*/ 192781 w 328004"/>
                <a:gd name="connsiteY2" fmla="*/ 27035 h 223069"/>
                <a:gd name="connsiteX3" fmla="*/ 227094 w 328004"/>
                <a:gd name="connsiteY3" fmla="*/ 0 h 223069"/>
                <a:gd name="connsiteX4" fmla="*/ 328004 w 328004"/>
                <a:gd name="connsiteY4" fmla="*/ 69948 h 223069"/>
                <a:gd name="connsiteX5" fmla="*/ 326080 w 328004"/>
                <a:gd name="connsiteY5" fmla="*/ 74925 h 223069"/>
                <a:gd name="connsiteX6" fmla="*/ 293645 w 328004"/>
                <a:gd name="connsiteY6" fmla="*/ 100243 h 223069"/>
                <a:gd name="connsiteX7" fmla="*/ 294458 w 328004"/>
                <a:gd name="connsiteY7" fmla="*/ 100243 h 22306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28004" h="223069" extrusionOk="0">
                  <a:moveTo>
                    <a:pt x="10574" y="223069"/>
                  </a:moveTo>
                  <a:lnTo>
                    <a:pt x="0" y="208428"/>
                  </a:lnTo>
                  <a:lnTo>
                    <a:pt x="192781" y="27035"/>
                  </a:lnTo>
                  <a:lnTo>
                    <a:pt x="227094" y="0"/>
                  </a:lnTo>
                  <a:lnTo>
                    <a:pt x="328004" y="69948"/>
                  </a:lnTo>
                  <a:lnTo>
                    <a:pt x="326080" y="74925"/>
                  </a:lnTo>
                  <a:cubicBezTo>
                    <a:pt x="317843" y="85805"/>
                    <a:pt x="306659" y="94549"/>
                    <a:pt x="293645" y="100243"/>
                  </a:cubicBezTo>
                  <a:lnTo>
                    <a:pt x="294458" y="10024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38"/>
            <p:cNvSpPr/>
            <p:nvPr/>
          </p:nvSpPr>
          <p:spPr bwMode="auto">
            <a:xfrm rot="8716294">
              <a:off x="1383191" y="474927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39"/>
            <p:cNvSpPr/>
            <p:nvPr/>
          </p:nvSpPr>
          <p:spPr bwMode="auto">
            <a:xfrm rot="8716294">
              <a:off x="1015027" y="479501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40"/>
            <p:cNvSpPr/>
            <p:nvPr/>
          </p:nvSpPr>
          <p:spPr bwMode="auto">
            <a:xfrm rot="8716294">
              <a:off x="1283609" y="45539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41"/>
            <p:cNvSpPr/>
            <p:nvPr/>
          </p:nvSpPr>
          <p:spPr bwMode="auto">
            <a:xfrm rot="8716294">
              <a:off x="-30381" y="3359388"/>
              <a:ext cx="98497" cy="75863"/>
            </a:xfrm>
            <a:custGeom>
              <a:avLst/>
              <a:gdLst>
                <a:gd name="connsiteX0" fmla="*/ 0 w 98497"/>
                <a:gd name="connsiteY0" fmla="*/ 75863 h 75863"/>
                <a:gd name="connsiteX1" fmla="*/ 0 w 98497"/>
                <a:gd name="connsiteY1" fmla="*/ 0 h 75863"/>
                <a:gd name="connsiteX2" fmla="*/ 98497 w 98497"/>
                <a:gd name="connsiteY2" fmla="*/ 0 h 75863"/>
                <a:gd name="connsiteX3" fmla="*/ 45911 w 98497"/>
                <a:gd name="connsiteY3" fmla="*/ 75863 h 758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8497" h="75863" extrusionOk="0">
                  <a:moveTo>
                    <a:pt x="0" y="75863"/>
                  </a:moveTo>
                  <a:lnTo>
                    <a:pt x="0" y="0"/>
                  </a:lnTo>
                  <a:lnTo>
                    <a:pt x="98497" y="0"/>
                  </a:lnTo>
                  <a:lnTo>
                    <a:pt x="45911" y="7586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42"/>
            <p:cNvSpPr/>
            <p:nvPr/>
          </p:nvSpPr>
          <p:spPr bwMode="auto">
            <a:xfrm rot="8716294">
              <a:off x="-77334" y="3178476"/>
              <a:ext cx="389652" cy="385611"/>
            </a:xfrm>
            <a:custGeom>
              <a:avLst/>
              <a:gdLst>
                <a:gd name="connsiteX0" fmla="*/ 77932 w 389652"/>
                <a:gd name="connsiteY0" fmla="*/ 385611 h 385611"/>
                <a:gd name="connsiteX1" fmla="*/ 77932 w 389652"/>
                <a:gd name="connsiteY1" fmla="*/ 69054 h 385611"/>
                <a:gd name="connsiteX2" fmla="*/ 0 w 389652"/>
                <a:gd name="connsiteY2" fmla="*/ 69054 h 385611"/>
                <a:gd name="connsiteX3" fmla="*/ 0 w 389652"/>
                <a:gd name="connsiteY3" fmla="*/ 2156 h 385611"/>
                <a:gd name="connsiteX4" fmla="*/ 158623 w 389652"/>
                <a:gd name="connsiteY4" fmla="*/ 2156 h 385611"/>
                <a:gd name="connsiteX5" fmla="*/ 158623 w 389652"/>
                <a:gd name="connsiteY5" fmla="*/ 113882 h 385611"/>
                <a:gd name="connsiteX6" fmla="*/ 160692 w 389652"/>
                <a:gd name="connsiteY6" fmla="*/ 113882 h 385611"/>
                <a:gd name="connsiteX7" fmla="*/ 233107 w 389652"/>
                <a:gd name="connsiteY7" fmla="*/ 9053 h 385611"/>
                <a:gd name="connsiteX8" fmla="*/ 280694 w 389652"/>
                <a:gd name="connsiteY8" fmla="*/ 87 h 385611"/>
                <a:gd name="connsiteX9" fmla="*/ 364230 w 389652"/>
                <a:gd name="connsiteY9" fmla="*/ 34398 h 385611"/>
                <a:gd name="connsiteX10" fmla="*/ 389652 w 389652"/>
                <a:gd name="connsiteY10" fmla="*/ 117977 h 385611"/>
                <a:gd name="connsiteX11" fmla="*/ 371473 w 389652"/>
                <a:gd name="connsiteY11" fmla="*/ 144202 h 385611"/>
                <a:gd name="connsiteX12" fmla="*/ 300695 w 389652"/>
                <a:gd name="connsiteY12" fmla="*/ 148366 h 385611"/>
                <a:gd name="connsiteX13" fmla="*/ 300695 w 389652"/>
                <a:gd name="connsiteY13" fmla="*/ 123538 h 385611"/>
                <a:gd name="connsiteX14" fmla="*/ 249659 w 389652"/>
                <a:gd name="connsiteY14" fmla="*/ 60778 h 385611"/>
                <a:gd name="connsiteX15" fmla="*/ 168969 w 389652"/>
                <a:gd name="connsiteY15" fmla="*/ 193194 h 385611"/>
                <a:gd name="connsiteX16" fmla="*/ 168969 w 389652"/>
                <a:gd name="connsiteY16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89652" h="385611" extrusionOk="0">
                  <a:moveTo>
                    <a:pt x="77932" y="385611"/>
                  </a:moveTo>
                  <a:lnTo>
                    <a:pt x="77932" y="69054"/>
                  </a:lnTo>
                  <a:lnTo>
                    <a:pt x="0" y="69054"/>
                  </a:lnTo>
                  <a:lnTo>
                    <a:pt x="0" y="2156"/>
                  </a:lnTo>
                  <a:lnTo>
                    <a:pt x="158623" y="2156"/>
                  </a:lnTo>
                  <a:lnTo>
                    <a:pt x="158623" y="113882"/>
                  </a:lnTo>
                  <a:lnTo>
                    <a:pt x="160692" y="113882"/>
                  </a:lnTo>
                  <a:cubicBezTo>
                    <a:pt x="182762" y="48364"/>
                    <a:pt x="200003" y="22846"/>
                    <a:pt x="233107" y="9053"/>
                  </a:cubicBezTo>
                  <a:cubicBezTo>
                    <a:pt x="248280" y="2846"/>
                    <a:pt x="264142" y="-602"/>
                    <a:pt x="280694" y="87"/>
                  </a:cubicBezTo>
                  <a:cubicBezTo>
                    <a:pt x="316212" y="-603"/>
                    <a:pt x="344661" y="11466"/>
                    <a:pt x="364230" y="34398"/>
                  </a:cubicBezTo>
                  <a:lnTo>
                    <a:pt x="389652" y="117977"/>
                  </a:lnTo>
                  <a:lnTo>
                    <a:pt x="371473" y="144202"/>
                  </a:lnTo>
                  <a:lnTo>
                    <a:pt x="300695" y="148366"/>
                  </a:lnTo>
                  <a:lnTo>
                    <a:pt x="300695" y="123538"/>
                  </a:lnTo>
                  <a:cubicBezTo>
                    <a:pt x="300695" y="86296"/>
                    <a:pt x="279315" y="60778"/>
                    <a:pt x="249659" y="60778"/>
                  </a:cubicBezTo>
                  <a:cubicBezTo>
                    <a:pt x="205521" y="60778"/>
                    <a:pt x="168969" y="119400"/>
                    <a:pt x="168969" y="193194"/>
                  </a:cubicBezTo>
                  <a:lnTo>
                    <a:pt x="168969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43"/>
            <p:cNvSpPr/>
            <p:nvPr/>
          </p:nvSpPr>
          <p:spPr bwMode="auto">
            <a:xfrm rot="8716294">
              <a:off x="-71352" y="3029015"/>
              <a:ext cx="193594" cy="189959"/>
            </a:xfrm>
            <a:custGeom>
              <a:avLst/>
              <a:gdLst>
                <a:gd name="connsiteX0" fmla="*/ 8965 w 193594"/>
                <a:gd name="connsiteY0" fmla="*/ 189959 h 189959"/>
                <a:gd name="connsiteX1" fmla="*/ 0 w 193594"/>
                <a:gd name="connsiteY1" fmla="*/ 177545 h 189959"/>
                <a:gd name="connsiteX2" fmla="*/ 163451 w 193594"/>
                <a:gd name="connsiteY2" fmla="*/ 23749 h 189959"/>
                <a:gd name="connsiteX3" fmla="*/ 193594 w 193594"/>
                <a:gd name="connsiteY3" fmla="*/ 0 h 189959"/>
                <a:gd name="connsiteX4" fmla="*/ 84606 w 193594"/>
                <a:gd name="connsiteY4" fmla="*/ 157232 h 189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93594" h="189959" extrusionOk="0">
                  <a:moveTo>
                    <a:pt x="8965" y="189959"/>
                  </a:moveTo>
                  <a:lnTo>
                    <a:pt x="0" y="177545"/>
                  </a:lnTo>
                  <a:lnTo>
                    <a:pt x="163451" y="23749"/>
                  </a:lnTo>
                  <a:lnTo>
                    <a:pt x="193594" y="0"/>
                  </a:lnTo>
                  <a:lnTo>
                    <a:pt x="84606" y="15723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44"/>
            <p:cNvSpPr/>
            <p:nvPr/>
          </p:nvSpPr>
          <p:spPr bwMode="auto">
            <a:xfrm rot="8716294">
              <a:off x="223574" y="27623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45"/>
            <p:cNvSpPr/>
            <p:nvPr/>
          </p:nvSpPr>
          <p:spPr bwMode="auto">
            <a:xfrm rot="8716294">
              <a:off x="358873" y="280657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46"/>
            <p:cNvSpPr/>
            <p:nvPr/>
          </p:nvSpPr>
          <p:spPr bwMode="auto">
            <a:xfrm rot="8716294">
              <a:off x="53703" y="289633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47"/>
            <p:cNvSpPr/>
            <p:nvPr/>
          </p:nvSpPr>
          <p:spPr bwMode="auto">
            <a:xfrm rot="8716294">
              <a:off x="-92201" y="2622488"/>
              <a:ext cx="271732" cy="238722"/>
            </a:xfrm>
            <a:custGeom>
              <a:avLst/>
              <a:gdLst>
                <a:gd name="connsiteX0" fmla="*/ 106257 w 271732"/>
                <a:gd name="connsiteY0" fmla="*/ 238722 h 238722"/>
                <a:gd name="connsiteX1" fmla="*/ 72418 w 271732"/>
                <a:gd name="connsiteY1" fmla="*/ 175766 h 238722"/>
                <a:gd name="connsiteX2" fmla="*/ 105610 w 271732"/>
                <a:gd name="connsiteY2" fmla="*/ 83734 h 238722"/>
                <a:gd name="connsiteX3" fmla="*/ 0 w 271732"/>
                <a:gd name="connsiteY3" fmla="*/ 83734 h 238722"/>
                <a:gd name="connsiteX4" fmla="*/ 0 w 271732"/>
                <a:gd name="connsiteY4" fmla="*/ 0 h 238722"/>
                <a:gd name="connsiteX5" fmla="*/ 271732 w 271732"/>
                <a:gd name="connsiteY5" fmla="*/ 0 h 238722"/>
                <a:gd name="connsiteX6" fmla="*/ 213690 w 271732"/>
                <a:gd name="connsiteY6" fmla="*/ 83734 h 238722"/>
                <a:gd name="connsiteX7" fmla="*/ 210465 w 271732"/>
                <a:gd name="connsiteY7" fmla="*/ 83734 h 238722"/>
                <a:gd name="connsiteX8" fmla="*/ 207289 w 271732"/>
                <a:gd name="connsiteY8" fmla="*/ 92969 h 23872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71732" h="238722" extrusionOk="0">
                  <a:moveTo>
                    <a:pt x="106257" y="238722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71732" y="0"/>
                  </a:lnTo>
                  <a:lnTo>
                    <a:pt x="213690" y="83734"/>
                  </a:lnTo>
                  <a:lnTo>
                    <a:pt x="210465" y="83734"/>
                  </a:lnTo>
                  <a:lnTo>
                    <a:pt x="207289" y="929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48"/>
            <p:cNvSpPr/>
            <p:nvPr/>
          </p:nvSpPr>
          <p:spPr bwMode="auto">
            <a:xfrm rot="8716294">
              <a:off x="190192" y="29583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49"/>
            <p:cNvSpPr/>
            <p:nvPr/>
          </p:nvSpPr>
          <p:spPr bwMode="auto">
            <a:xfrm rot="7484128">
              <a:off x="349009" y="3247936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50"/>
            <p:cNvSpPr/>
            <p:nvPr/>
          </p:nvSpPr>
          <p:spPr bwMode="auto">
            <a:xfrm rot="13089394">
              <a:off x="507659" y="3197284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51"/>
            <p:cNvSpPr/>
            <p:nvPr/>
          </p:nvSpPr>
          <p:spPr bwMode="auto">
            <a:xfrm rot="8716294">
              <a:off x="788549" y="2907166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52"/>
            <p:cNvSpPr/>
            <p:nvPr/>
          </p:nvSpPr>
          <p:spPr bwMode="auto">
            <a:xfrm rot="8716294">
              <a:off x="710141" y="27503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53"/>
            <p:cNvSpPr/>
            <p:nvPr/>
          </p:nvSpPr>
          <p:spPr bwMode="auto">
            <a:xfrm rot="8716294">
              <a:off x="341977" y="279611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54"/>
            <p:cNvSpPr/>
            <p:nvPr/>
          </p:nvSpPr>
          <p:spPr bwMode="auto">
            <a:xfrm rot="8716294">
              <a:off x="610559" y="2555095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55"/>
            <p:cNvSpPr/>
            <p:nvPr/>
          </p:nvSpPr>
          <p:spPr bwMode="auto">
            <a:xfrm rot="8716294">
              <a:off x="-24305" y="2374348"/>
              <a:ext cx="58950" cy="66898"/>
            </a:xfrm>
            <a:custGeom>
              <a:avLst/>
              <a:gdLst>
                <a:gd name="connsiteX0" fmla="*/ 0 w 58950"/>
                <a:gd name="connsiteY0" fmla="*/ 66898 h 66898"/>
                <a:gd name="connsiteX1" fmla="*/ 0 w 58950"/>
                <a:gd name="connsiteY1" fmla="*/ 0 h 66898"/>
                <a:gd name="connsiteX2" fmla="*/ 58950 w 58950"/>
                <a:gd name="connsiteY2" fmla="*/ 0 h 66898"/>
                <a:gd name="connsiteX3" fmla="*/ 12579 w 58950"/>
                <a:gd name="connsiteY3" fmla="*/ 66898 h 6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950" h="66898" extrusionOk="0">
                  <a:moveTo>
                    <a:pt x="0" y="66898"/>
                  </a:moveTo>
                  <a:lnTo>
                    <a:pt x="0" y="0"/>
                  </a:lnTo>
                  <a:lnTo>
                    <a:pt x="58950" y="0"/>
                  </a:lnTo>
                  <a:lnTo>
                    <a:pt x="12579" y="668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56"/>
            <p:cNvSpPr/>
            <p:nvPr/>
          </p:nvSpPr>
          <p:spPr bwMode="auto">
            <a:xfrm rot="8716294">
              <a:off x="-39593" y="1952072"/>
              <a:ext cx="198050" cy="140164"/>
            </a:xfrm>
            <a:custGeom>
              <a:avLst/>
              <a:gdLst>
                <a:gd name="connsiteX0" fmla="*/ 0 w 198050"/>
                <a:gd name="connsiteY0" fmla="*/ 75863 h 140164"/>
                <a:gd name="connsiteX1" fmla="*/ 0 w 198050"/>
                <a:gd name="connsiteY1" fmla="*/ 0 h 140164"/>
                <a:gd name="connsiteX2" fmla="*/ 128968 w 198050"/>
                <a:gd name="connsiteY2" fmla="*/ 0 h 140164"/>
                <a:gd name="connsiteX3" fmla="*/ 193021 w 198050"/>
                <a:gd name="connsiteY3" fmla="*/ 18535 h 140164"/>
                <a:gd name="connsiteX4" fmla="*/ 198050 w 198050"/>
                <a:gd name="connsiteY4" fmla="*/ 31548 h 140164"/>
                <a:gd name="connsiteX5" fmla="*/ 122761 w 198050"/>
                <a:gd name="connsiteY5" fmla="*/ 140164 h 140164"/>
                <a:gd name="connsiteX6" fmla="*/ 122761 w 198050"/>
                <a:gd name="connsiteY6" fmla="*/ 105519 h 140164"/>
                <a:gd name="connsiteX7" fmla="*/ 122761 w 198050"/>
                <a:gd name="connsiteY7" fmla="*/ 99312 h 140164"/>
                <a:gd name="connsiteX8" fmla="*/ 91726 w 198050"/>
                <a:gd name="connsiteY8" fmla="*/ 75863 h 1401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98050" h="140164" extrusionOk="0">
                  <a:moveTo>
                    <a:pt x="0" y="75863"/>
                  </a:moveTo>
                  <a:lnTo>
                    <a:pt x="0" y="0"/>
                  </a:lnTo>
                  <a:lnTo>
                    <a:pt x="128968" y="0"/>
                  </a:lnTo>
                  <a:cubicBezTo>
                    <a:pt x="156900" y="0"/>
                    <a:pt x="178452" y="6034"/>
                    <a:pt x="193021" y="18535"/>
                  </a:cubicBezTo>
                  <a:lnTo>
                    <a:pt x="198050" y="31548"/>
                  </a:lnTo>
                  <a:lnTo>
                    <a:pt x="122761" y="140164"/>
                  </a:lnTo>
                  <a:lnTo>
                    <a:pt x="122761" y="105519"/>
                  </a:lnTo>
                  <a:cubicBezTo>
                    <a:pt x="122761" y="103450"/>
                    <a:pt x="122761" y="101381"/>
                    <a:pt x="122761" y="99312"/>
                  </a:cubicBezTo>
                  <a:cubicBezTo>
                    <a:pt x="120692" y="84139"/>
                    <a:pt x="106899" y="73794"/>
                    <a:pt x="91726" y="758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57"/>
            <p:cNvSpPr/>
            <p:nvPr/>
          </p:nvSpPr>
          <p:spPr bwMode="auto">
            <a:xfrm rot="8716294">
              <a:off x="21100" y="18080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58"/>
            <p:cNvSpPr/>
            <p:nvPr/>
          </p:nvSpPr>
          <p:spPr bwMode="auto">
            <a:xfrm rot="8716294">
              <a:off x="-24330" y="2197782"/>
              <a:ext cx="102507" cy="53362"/>
            </a:xfrm>
            <a:custGeom>
              <a:avLst/>
              <a:gdLst>
                <a:gd name="connsiteX0" fmla="*/ 0 w 102508"/>
                <a:gd name="connsiteY0" fmla="*/ 23637 h 53362"/>
                <a:gd name="connsiteX1" fmla="*/ 0 w 102508"/>
                <a:gd name="connsiteY1" fmla="*/ 2258 h 53362"/>
                <a:gd name="connsiteX2" fmla="*/ 102508 w 102508"/>
                <a:gd name="connsiteY2" fmla="*/ 0 h 53362"/>
                <a:gd name="connsiteX3" fmla="*/ 65519 w 102508"/>
                <a:gd name="connsiteY3" fmla="*/ 53362 h 53362"/>
                <a:gd name="connsiteX4" fmla="*/ 65519 w 102508"/>
                <a:gd name="connsiteY4" fmla="*/ 23637 h 533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2508" h="53362" extrusionOk="0">
                  <a:moveTo>
                    <a:pt x="0" y="23637"/>
                  </a:moveTo>
                  <a:lnTo>
                    <a:pt x="0" y="2258"/>
                  </a:lnTo>
                  <a:lnTo>
                    <a:pt x="102508" y="0"/>
                  </a:lnTo>
                  <a:lnTo>
                    <a:pt x="65519" y="53362"/>
                  </a:lnTo>
                  <a:lnTo>
                    <a:pt x="65519" y="2363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59"/>
            <p:cNvSpPr/>
            <p:nvPr/>
          </p:nvSpPr>
          <p:spPr bwMode="auto">
            <a:xfrm rot="7484128">
              <a:off x="11236" y="224945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60"/>
            <p:cNvSpPr/>
            <p:nvPr/>
          </p:nvSpPr>
          <p:spPr bwMode="auto">
            <a:xfrm rot="13089394">
              <a:off x="169886" y="2198801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61"/>
            <p:cNvSpPr/>
            <p:nvPr/>
          </p:nvSpPr>
          <p:spPr bwMode="auto">
            <a:xfrm rot="8716294">
              <a:off x="450777" y="1908683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62"/>
            <p:cNvSpPr/>
            <p:nvPr/>
          </p:nvSpPr>
          <p:spPr bwMode="auto">
            <a:xfrm rot="8716294">
              <a:off x="372368" y="1751891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63"/>
            <p:cNvSpPr/>
            <p:nvPr/>
          </p:nvSpPr>
          <p:spPr bwMode="auto">
            <a:xfrm rot="8716294">
              <a:off x="4204" y="179763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64"/>
            <p:cNvSpPr/>
            <p:nvPr/>
          </p:nvSpPr>
          <p:spPr bwMode="auto">
            <a:xfrm rot="8716294">
              <a:off x="272786" y="155661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65"/>
            <p:cNvSpPr/>
            <p:nvPr/>
          </p:nvSpPr>
          <p:spPr bwMode="auto">
            <a:xfrm rot="8716294">
              <a:off x="-35149" y="938156"/>
              <a:ext cx="158623" cy="159016"/>
            </a:xfrm>
            <a:custGeom>
              <a:avLst/>
              <a:gdLst>
                <a:gd name="connsiteX0" fmla="*/ 77932 w 158623"/>
                <a:gd name="connsiteY0" fmla="*/ 159016 h 159016"/>
                <a:gd name="connsiteX1" fmla="*/ 77932 w 158623"/>
                <a:gd name="connsiteY1" fmla="*/ 66898 h 159016"/>
                <a:gd name="connsiteX2" fmla="*/ 0 w 158623"/>
                <a:gd name="connsiteY2" fmla="*/ 66898 h 159016"/>
                <a:gd name="connsiteX3" fmla="*/ 0 w 158623"/>
                <a:gd name="connsiteY3" fmla="*/ 0 h 159016"/>
                <a:gd name="connsiteX4" fmla="*/ 158623 w 158623"/>
                <a:gd name="connsiteY4" fmla="*/ 0 h 159016"/>
                <a:gd name="connsiteX5" fmla="*/ 158623 w 158623"/>
                <a:gd name="connsiteY5" fmla="*/ 42606 h 15901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58623" h="159016" extrusionOk="0">
                  <a:moveTo>
                    <a:pt x="77932" y="159016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4260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66"/>
            <p:cNvSpPr/>
            <p:nvPr/>
          </p:nvSpPr>
          <p:spPr bwMode="auto">
            <a:xfrm rot="7484128">
              <a:off x="-32979" y="1345537"/>
              <a:ext cx="65961" cy="45734"/>
            </a:xfrm>
            <a:custGeom>
              <a:avLst/>
              <a:gdLst>
                <a:gd name="connsiteX0" fmla="*/ 0 w 65961"/>
                <a:gd name="connsiteY0" fmla="*/ 45734 h 45734"/>
                <a:gd name="connsiteX1" fmla="*/ 0 w 65961"/>
                <a:gd name="connsiteY1" fmla="*/ 0 h 45734"/>
                <a:gd name="connsiteX2" fmla="*/ 65961 w 65961"/>
                <a:gd name="connsiteY2" fmla="*/ 0 h 4573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5961" h="45734" extrusionOk="0">
                  <a:moveTo>
                    <a:pt x="0" y="45734"/>
                  </a:moveTo>
                  <a:lnTo>
                    <a:pt x="0" y="0"/>
                  </a:lnTo>
                  <a:lnTo>
                    <a:pt x="6596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67"/>
            <p:cNvSpPr/>
            <p:nvPr/>
          </p:nvSpPr>
          <p:spPr bwMode="auto">
            <a:xfrm rot="13089394">
              <a:off x="-134707" y="1200752"/>
              <a:ext cx="386820" cy="481345"/>
            </a:xfrm>
            <a:custGeom>
              <a:avLst/>
              <a:gdLst>
                <a:gd name="connsiteX0" fmla="*/ 386820 w 386820"/>
                <a:gd name="connsiteY0" fmla="*/ 391818 h 481345"/>
                <a:gd name="connsiteX1" fmla="*/ 342166 w 386820"/>
                <a:gd name="connsiteY1" fmla="*/ 422376 h 481345"/>
                <a:gd name="connsiteX2" fmla="*/ 138636 w 386820"/>
                <a:gd name="connsiteY2" fmla="*/ 481098 h 481345"/>
                <a:gd name="connsiteX3" fmla="*/ 35911 w 386820"/>
                <a:gd name="connsiteY3" fmla="*/ 439340 h 481345"/>
                <a:gd name="connsiteX4" fmla="*/ 0 w 386820"/>
                <a:gd name="connsiteY4" fmla="*/ 295693 h 481345"/>
                <a:gd name="connsiteX5" fmla="*/ 0 w 386820"/>
                <a:gd name="connsiteY5" fmla="*/ 40970 h 481345"/>
                <a:gd name="connsiteX6" fmla="*/ 78970 w 386820"/>
                <a:gd name="connsiteY6" fmla="*/ 0 h 481345"/>
                <a:gd name="connsiteX7" fmla="*/ 111492 w 386820"/>
                <a:gd name="connsiteY7" fmla="*/ 41392 h 481345"/>
                <a:gd name="connsiteX8" fmla="*/ 112747 w 386820"/>
                <a:gd name="connsiteY8" fmla="*/ 216353 h 481345"/>
                <a:gd name="connsiteX9" fmla="*/ 132789 w 386820"/>
                <a:gd name="connsiteY9" fmla="*/ 354990 h 481345"/>
                <a:gd name="connsiteX10" fmla="*/ 233008 w 386820"/>
                <a:gd name="connsiteY10" fmla="*/ 410110 h 481345"/>
                <a:gd name="connsiteX11" fmla="*/ 308173 w 386820"/>
                <a:gd name="connsiteY11" fmla="*/ 396747 h 481345"/>
                <a:gd name="connsiteX12" fmla="*/ 370717 w 386820"/>
                <a:gd name="connsiteY12" fmla="*/ 371323 h 4813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386820" h="481345" extrusionOk="0">
                  <a:moveTo>
                    <a:pt x="386820" y="391818"/>
                  </a:moveTo>
                  <a:lnTo>
                    <a:pt x="342166" y="422376"/>
                  </a:lnTo>
                  <a:cubicBezTo>
                    <a:pt x="268920" y="462151"/>
                    <a:pt x="190624" y="477966"/>
                    <a:pt x="138636" y="481098"/>
                  </a:cubicBezTo>
                  <a:cubicBezTo>
                    <a:pt x="100219" y="483604"/>
                    <a:pt x="62637" y="466901"/>
                    <a:pt x="35911" y="439340"/>
                  </a:cubicBezTo>
                  <a:cubicBezTo>
                    <a:pt x="7516" y="411780"/>
                    <a:pt x="0" y="364176"/>
                    <a:pt x="0" y="295693"/>
                  </a:cubicBezTo>
                  <a:lnTo>
                    <a:pt x="0" y="40970"/>
                  </a:lnTo>
                  <a:lnTo>
                    <a:pt x="78970" y="0"/>
                  </a:lnTo>
                  <a:lnTo>
                    <a:pt x="111492" y="41392"/>
                  </a:lnTo>
                  <a:lnTo>
                    <a:pt x="112747" y="216353"/>
                  </a:lnTo>
                  <a:cubicBezTo>
                    <a:pt x="110241" y="263122"/>
                    <a:pt x="117757" y="310726"/>
                    <a:pt x="132789" y="354990"/>
                  </a:cubicBezTo>
                  <a:cubicBezTo>
                    <a:pt x="146153" y="391736"/>
                    <a:pt x="180394" y="410110"/>
                    <a:pt x="233008" y="410110"/>
                  </a:cubicBezTo>
                  <a:cubicBezTo>
                    <a:pt x="258899" y="409274"/>
                    <a:pt x="283953" y="404263"/>
                    <a:pt x="308173" y="396747"/>
                  </a:cubicBezTo>
                  <a:lnTo>
                    <a:pt x="370717" y="371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68"/>
            <p:cNvSpPr/>
            <p:nvPr/>
          </p:nvSpPr>
          <p:spPr bwMode="auto">
            <a:xfrm rot="8716294">
              <a:off x="119403" y="906629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69"/>
            <p:cNvSpPr/>
            <p:nvPr/>
          </p:nvSpPr>
          <p:spPr bwMode="auto">
            <a:xfrm rot="8716294">
              <a:off x="40994" y="74983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70"/>
            <p:cNvSpPr/>
            <p:nvPr/>
          </p:nvSpPr>
          <p:spPr bwMode="auto">
            <a:xfrm rot="8716294">
              <a:off x="-44934" y="551941"/>
              <a:ext cx="152592" cy="165412"/>
            </a:xfrm>
            <a:custGeom>
              <a:avLst/>
              <a:gdLst>
                <a:gd name="connsiteX0" fmla="*/ 26453 w 152592"/>
                <a:gd name="connsiteY0" fmla="*/ 153143 h 165412"/>
                <a:gd name="connsiteX1" fmla="*/ 0 w 152592"/>
                <a:gd name="connsiteY1" fmla="*/ 90494 h 165412"/>
                <a:gd name="connsiteX2" fmla="*/ 0 w 152592"/>
                <a:gd name="connsiteY2" fmla="*/ 89101 h 165412"/>
                <a:gd name="connsiteX3" fmla="*/ 26453 w 152592"/>
                <a:gd name="connsiteY3" fmla="*/ 26453 h 165412"/>
                <a:gd name="connsiteX4" fmla="*/ 89101 w 152592"/>
                <a:gd name="connsiteY4" fmla="*/ 0 h 165412"/>
                <a:gd name="connsiteX5" fmla="*/ 151752 w 152592"/>
                <a:gd name="connsiteY5" fmla="*/ 26453 h 165412"/>
                <a:gd name="connsiteX6" fmla="*/ 152592 w 152592"/>
                <a:gd name="connsiteY6" fmla="*/ 27688 h 165412"/>
                <a:gd name="connsiteX7" fmla="*/ 57126 w 152592"/>
                <a:gd name="connsiteY7" fmla="*/ 165412 h 165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2592" h="165412" extrusionOk="0">
                  <a:moveTo>
                    <a:pt x="26453" y="153143"/>
                  </a:moveTo>
                  <a:cubicBezTo>
                    <a:pt x="9746" y="136436"/>
                    <a:pt x="0" y="114161"/>
                    <a:pt x="0" y="90494"/>
                  </a:cubicBezTo>
                  <a:lnTo>
                    <a:pt x="0" y="89101"/>
                  </a:lnTo>
                  <a:cubicBezTo>
                    <a:pt x="0" y="65434"/>
                    <a:pt x="9746" y="43159"/>
                    <a:pt x="26453" y="26453"/>
                  </a:cubicBezTo>
                  <a:cubicBezTo>
                    <a:pt x="43159" y="9746"/>
                    <a:pt x="65435" y="0"/>
                    <a:pt x="89101" y="0"/>
                  </a:cubicBezTo>
                  <a:cubicBezTo>
                    <a:pt x="112770" y="0"/>
                    <a:pt x="135045" y="9746"/>
                    <a:pt x="151752" y="26453"/>
                  </a:cubicBezTo>
                  <a:lnTo>
                    <a:pt x="152592" y="27688"/>
                  </a:lnTo>
                  <a:lnTo>
                    <a:pt x="57126" y="16541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71"/>
            <p:cNvSpPr/>
            <p:nvPr/>
          </p:nvSpPr>
          <p:spPr bwMode="auto">
            <a:xfrm rot="8716294">
              <a:off x="-69806" y="4587027"/>
              <a:ext cx="183810" cy="187594"/>
            </a:xfrm>
            <a:custGeom>
              <a:avLst/>
              <a:gdLst>
                <a:gd name="connsiteX0" fmla="*/ 10574 w 183810"/>
                <a:gd name="connsiteY0" fmla="*/ 187594 h 187594"/>
                <a:gd name="connsiteX1" fmla="*/ 0 w 183810"/>
                <a:gd name="connsiteY1" fmla="*/ 172952 h 187594"/>
                <a:gd name="connsiteX2" fmla="*/ 183810 w 183810"/>
                <a:gd name="connsiteY2" fmla="*/ 0 h 187594"/>
                <a:gd name="connsiteX3" fmla="*/ 72284 w 183810"/>
                <a:gd name="connsiteY3" fmla="*/ 160894 h 1875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83810" h="187594" extrusionOk="0">
                  <a:moveTo>
                    <a:pt x="10574" y="187594"/>
                  </a:moveTo>
                  <a:lnTo>
                    <a:pt x="0" y="172952"/>
                  </a:lnTo>
                  <a:lnTo>
                    <a:pt x="183810" y="0"/>
                  </a:lnTo>
                  <a:lnTo>
                    <a:pt x="72284" y="16089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72"/>
            <p:cNvSpPr/>
            <p:nvPr/>
          </p:nvSpPr>
          <p:spPr bwMode="auto">
            <a:xfrm rot="8716294">
              <a:off x="4450621" y="307495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73"/>
            <p:cNvSpPr/>
            <p:nvPr/>
          </p:nvSpPr>
          <p:spPr bwMode="auto">
            <a:xfrm rot="8716294">
              <a:off x="4585920" y="3119209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174"/>
            <p:cNvSpPr/>
            <p:nvPr/>
          </p:nvSpPr>
          <p:spPr bwMode="auto">
            <a:xfrm rot="8716294">
              <a:off x="4518038" y="298862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175"/>
            <p:cNvSpPr/>
            <p:nvPr/>
          </p:nvSpPr>
          <p:spPr bwMode="auto">
            <a:xfrm rot="8716294">
              <a:off x="4280750" y="3208965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176"/>
            <p:cNvSpPr/>
            <p:nvPr/>
          </p:nvSpPr>
          <p:spPr bwMode="auto">
            <a:xfrm rot="8716294">
              <a:off x="4091704" y="289313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177"/>
            <p:cNvSpPr/>
            <p:nvPr/>
          </p:nvSpPr>
          <p:spPr bwMode="auto">
            <a:xfrm rot="8716294">
              <a:off x="4073463" y="2683080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178"/>
            <p:cNvSpPr/>
            <p:nvPr/>
          </p:nvSpPr>
          <p:spPr bwMode="auto">
            <a:xfrm rot="8716294">
              <a:off x="4417239" y="327094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179"/>
            <p:cNvSpPr/>
            <p:nvPr/>
          </p:nvSpPr>
          <p:spPr bwMode="auto">
            <a:xfrm rot="8716294">
              <a:off x="4888185" y="269633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180"/>
            <p:cNvSpPr/>
            <p:nvPr/>
          </p:nvSpPr>
          <p:spPr bwMode="auto">
            <a:xfrm rot="8716294">
              <a:off x="5023484" y="274059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181"/>
            <p:cNvSpPr/>
            <p:nvPr/>
          </p:nvSpPr>
          <p:spPr bwMode="auto">
            <a:xfrm rot="8716294">
              <a:off x="4718314" y="28303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182"/>
            <p:cNvSpPr/>
            <p:nvPr/>
          </p:nvSpPr>
          <p:spPr bwMode="auto">
            <a:xfrm rot="8716294">
              <a:off x="4529270" y="2514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183"/>
            <p:cNvSpPr/>
            <p:nvPr/>
          </p:nvSpPr>
          <p:spPr bwMode="auto">
            <a:xfrm rot="8716294">
              <a:off x="4854803" y="2892331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184"/>
            <p:cNvSpPr/>
            <p:nvPr/>
          </p:nvSpPr>
          <p:spPr bwMode="auto">
            <a:xfrm rot="8716294">
              <a:off x="4489356" y="2665906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185"/>
            <p:cNvSpPr/>
            <p:nvPr/>
          </p:nvSpPr>
          <p:spPr bwMode="auto">
            <a:xfrm rot="7484128">
              <a:off x="5013620" y="318195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186"/>
            <p:cNvSpPr/>
            <p:nvPr/>
          </p:nvSpPr>
          <p:spPr bwMode="auto">
            <a:xfrm rot="13089394">
              <a:off x="5172270" y="313129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187"/>
            <p:cNvSpPr/>
            <p:nvPr/>
          </p:nvSpPr>
          <p:spPr bwMode="auto">
            <a:xfrm rot="8716294">
              <a:off x="5453161" y="2841180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188"/>
            <p:cNvSpPr/>
            <p:nvPr/>
          </p:nvSpPr>
          <p:spPr bwMode="auto">
            <a:xfrm rot="8716294">
              <a:off x="5374752" y="268438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189"/>
            <p:cNvSpPr/>
            <p:nvPr/>
          </p:nvSpPr>
          <p:spPr bwMode="auto">
            <a:xfrm rot="8716294">
              <a:off x="5006588" y="273012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190"/>
            <p:cNvSpPr/>
            <p:nvPr/>
          </p:nvSpPr>
          <p:spPr bwMode="auto">
            <a:xfrm rot="8716294">
              <a:off x="5275170" y="248910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191"/>
            <p:cNvSpPr/>
            <p:nvPr/>
          </p:nvSpPr>
          <p:spPr bwMode="auto">
            <a:xfrm rot="8716294">
              <a:off x="4788394" y="407343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192"/>
            <p:cNvSpPr/>
            <p:nvPr/>
          </p:nvSpPr>
          <p:spPr bwMode="auto">
            <a:xfrm rot="8716294">
              <a:off x="4923693" y="4117692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193"/>
            <p:cNvSpPr/>
            <p:nvPr/>
          </p:nvSpPr>
          <p:spPr bwMode="auto">
            <a:xfrm rot="8716294">
              <a:off x="4855811" y="398710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194"/>
            <p:cNvSpPr/>
            <p:nvPr/>
          </p:nvSpPr>
          <p:spPr bwMode="auto">
            <a:xfrm rot="8716294">
              <a:off x="4618523" y="4207448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195"/>
            <p:cNvSpPr/>
            <p:nvPr/>
          </p:nvSpPr>
          <p:spPr bwMode="auto">
            <a:xfrm rot="8716294">
              <a:off x="4429477" y="389161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196"/>
            <p:cNvSpPr/>
            <p:nvPr/>
          </p:nvSpPr>
          <p:spPr bwMode="auto">
            <a:xfrm rot="8716294">
              <a:off x="4411236" y="368156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197"/>
            <p:cNvSpPr/>
            <p:nvPr/>
          </p:nvSpPr>
          <p:spPr bwMode="auto">
            <a:xfrm rot="8716294">
              <a:off x="4755012" y="4269431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198"/>
            <p:cNvSpPr/>
            <p:nvPr/>
          </p:nvSpPr>
          <p:spPr bwMode="auto">
            <a:xfrm rot="8716294">
              <a:off x="5225958" y="369481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199"/>
            <p:cNvSpPr/>
            <p:nvPr/>
          </p:nvSpPr>
          <p:spPr bwMode="auto">
            <a:xfrm rot="8716294">
              <a:off x="5364349" y="3753375"/>
              <a:ext cx="325540" cy="385611"/>
            </a:xfrm>
            <a:custGeom>
              <a:avLst/>
              <a:gdLst>
                <a:gd name="connsiteX0" fmla="*/ 8983 w 325540"/>
                <a:gd name="connsiteY0" fmla="*/ 385611 h 385611"/>
                <a:gd name="connsiteX1" fmla="*/ 8983 w 325540"/>
                <a:gd name="connsiteY1" fmla="*/ 69053 h 385611"/>
                <a:gd name="connsiteX2" fmla="*/ 0 w 325540"/>
                <a:gd name="connsiteY2" fmla="*/ 69053 h 385611"/>
                <a:gd name="connsiteX3" fmla="*/ 55019 w 325540"/>
                <a:gd name="connsiteY3" fmla="*/ 2157 h 385611"/>
                <a:gd name="connsiteX4" fmla="*/ 89675 w 325540"/>
                <a:gd name="connsiteY4" fmla="*/ 2156 h 385611"/>
                <a:gd name="connsiteX5" fmla="*/ 89674 w 325540"/>
                <a:gd name="connsiteY5" fmla="*/ 113882 h 385611"/>
                <a:gd name="connsiteX6" fmla="*/ 91743 w 325540"/>
                <a:gd name="connsiteY6" fmla="*/ 113882 h 385611"/>
                <a:gd name="connsiteX7" fmla="*/ 164159 w 325540"/>
                <a:gd name="connsiteY7" fmla="*/ 9053 h 385611"/>
                <a:gd name="connsiteX8" fmla="*/ 211745 w 325540"/>
                <a:gd name="connsiteY8" fmla="*/ 87 h 385611"/>
                <a:gd name="connsiteX9" fmla="*/ 325540 w 325540"/>
                <a:gd name="connsiteY9" fmla="*/ 133882 h 385611"/>
                <a:gd name="connsiteX10" fmla="*/ 325540 w 325540"/>
                <a:gd name="connsiteY10" fmla="*/ 142848 h 385611"/>
                <a:gd name="connsiteX11" fmla="*/ 231746 w 325540"/>
                <a:gd name="connsiteY11" fmla="*/ 148366 h 385611"/>
                <a:gd name="connsiteX12" fmla="*/ 231746 w 325540"/>
                <a:gd name="connsiteY12" fmla="*/ 123538 h 385611"/>
                <a:gd name="connsiteX13" fmla="*/ 180710 w 325540"/>
                <a:gd name="connsiteY13" fmla="*/ 60778 h 385611"/>
                <a:gd name="connsiteX14" fmla="*/ 100020 w 325540"/>
                <a:gd name="connsiteY14" fmla="*/ 193194 h 385611"/>
                <a:gd name="connsiteX15" fmla="*/ 100020 w 325540"/>
                <a:gd name="connsiteY15" fmla="*/ 323541 h 3856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325540" h="385611" extrusionOk="0">
                  <a:moveTo>
                    <a:pt x="8983" y="385611"/>
                  </a:moveTo>
                  <a:lnTo>
                    <a:pt x="8983" y="69053"/>
                  </a:lnTo>
                  <a:lnTo>
                    <a:pt x="0" y="69053"/>
                  </a:lnTo>
                  <a:lnTo>
                    <a:pt x="55019" y="2157"/>
                  </a:lnTo>
                  <a:lnTo>
                    <a:pt x="89675" y="2156"/>
                  </a:lnTo>
                  <a:lnTo>
                    <a:pt x="89674" y="113882"/>
                  </a:lnTo>
                  <a:lnTo>
                    <a:pt x="91743" y="113882"/>
                  </a:lnTo>
                  <a:cubicBezTo>
                    <a:pt x="113813" y="48363"/>
                    <a:pt x="131055" y="22846"/>
                    <a:pt x="164159" y="9053"/>
                  </a:cubicBezTo>
                  <a:cubicBezTo>
                    <a:pt x="179331" y="2846"/>
                    <a:pt x="195193" y="-602"/>
                    <a:pt x="211745" y="87"/>
                  </a:cubicBezTo>
                  <a:cubicBezTo>
                    <a:pt x="282781" y="-1293"/>
                    <a:pt x="325540" y="48363"/>
                    <a:pt x="325540" y="133882"/>
                  </a:cubicBezTo>
                  <a:lnTo>
                    <a:pt x="325540" y="142848"/>
                  </a:lnTo>
                  <a:lnTo>
                    <a:pt x="231746" y="148366"/>
                  </a:lnTo>
                  <a:lnTo>
                    <a:pt x="231746" y="123538"/>
                  </a:lnTo>
                  <a:cubicBezTo>
                    <a:pt x="231746" y="86296"/>
                    <a:pt x="210367" y="60778"/>
                    <a:pt x="180710" y="60778"/>
                  </a:cubicBezTo>
                  <a:cubicBezTo>
                    <a:pt x="136572" y="60777"/>
                    <a:pt x="100020" y="119400"/>
                    <a:pt x="100020" y="193194"/>
                  </a:cubicBezTo>
                  <a:lnTo>
                    <a:pt x="100020" y="32354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200"/>
            <p:cNvSpPr/>
            <p:nvPr/>
          </p:nvSpPr>
          <p:spPr bwMode="auto">
            <a:xfrm rot="8716294">
              <a:off x="5056087" y="382883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201"/>
            <p:cNvSpPr/>
            <p:nvPr/>
          </p:nvSpPr>
          <p:spPr bwMode="auto">
            <a:xfrm rot="8716294">
              <a:off x="4867043" y="3512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202"/>
            <p:cNvSpPr/>
            <p:nvPr/>
          </p:nvSpPr>
          <p:spPr bwMode="auto">
            <a:xfrm rot="8716294">
              <a:off x="5192576" y="3890815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203"/>
            <p:cNvSpPr/>
            <p:nvPr/>
          </p:nvSpPr>
          <p:spPr bwMode="auto">
            <a:xfrm rot="8716294">
              <a:off x="4827129" y="3664389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204"/>
            <p:cNvSpPr/>
            <p:nvPr/>
          </p:nvSpPr>
          <p:spPr bwMode="auto">
            <a:xfrm rot="7484128">
              <a:off x="5351393" y="418043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205"/>
            <p:cNvSpPr/>
            <p:nvPr/>
          </p:nvSpPr>
          <p:spPr bwMode="auto">
            <a:xfrm rot="13089394">
              <a:off x="5497067" y="4157639"/>
              <a:ext cx="336155" cy="433969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 extrusionOk="0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206"/>
            <p:cNvSpPr/>
            <p:nvPr/>
          </p:nvSpPr>
          <p:spPr bwMode="auto">
            <a:xfrm rot="8716294">
              <a:off x="5689139" y="3701707"/>
              <a:ext cx="105382" cy="119090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 extrusionOk="0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207"/>
            <p:cNvSpPr/>
            <p:nvPr/>
          </p:nvSpPr>
          <p:spPr bwMode="auto">
            <a:xfrm rot="8716294">
              <a:off x="5344361" y="372861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208"/>
            <p:cNvSpPr/>
            <p:nvPr/>
          </p:nvSpPr>
          <p:spPr bwMode="auto">
            <a:xfrm rot="8716294">
              <a:off x="5599943" y="3480521"/>
              <a:ext cx="177855" cy="178203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209"/>
            <p:cNvSpPr/>
            <p:nvPr/>
          </p:nvSpPr>
          <p:spPr bwMode="auto">
            <a:xfrm rot="8716294">
              <a:off x="5090746" y="5117279"/>
              <a:ext cx="37096" cy="40385"/>
            </a:xfrm>
            <a:custGeom>
              <a:avLst/>
              <a:gdLst>
                <a:gd name="connsiteX0" fmla="*/ 0 w 37096"/>
                <a:gd name="connsiteY0" fmla="*/ 40385 h 40385"/>
                <a:gd name="connsiteX1" fmla="*/ 0 w 37096"/>
                <a:gd name="connsiteY1" fmla="*/ 0 h 40385"/>
                <a:gd name="connsiteX2" fmla="*/ 37096 w 37096"/>
                <a:gd name="connsiteY2" fmla="*/ 25713 h 403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7096" h="40385" extrusionOk="0">
                  <a:moveTo>
                    <a:pt x="0" y="40385"/>
                  </a:moveTo>
                  <a:lnTo>
                    <a:pt x="0" y="0"/>
                  </a:lnTo>
                  <a:lnTo>
                    <a:pt x="37096" y="2571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210"/>
            <p:cNvSpPr/>
            <p:nvPr/>
          </p:nvSpPr>
          <p:spPr bwMode="auto">
            <a:xfrm rot="8716294">
              <a:off x="5405706" y="5085046"/>
              <a:ext cx="60406" cy="83058"/>
            </a:xfrm>
            <a:custGeom>
              <a:avLst/>
              <a:gdLst>
                <a:gd name="connsiteX0" fmla="*/ 0 w 60406"/>
                <a:gd name="connsiteY0" fmla="*/ 83058 h 83058"/>
                <a:gd name="connsiteX1" fmla="*/ 0 w 60406"/>
                <a:gd name="connsiteY1" fmla="*/ 0 h 83058"/>
                <a:gd name="connsiteX2" fmla="*/ 60406 w 60406"/>
                <a:gd name="connsiteY2" fmla="*/ 41872 h 8305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0406" h="83058" extrusionOk="0">
                  <a:moveTo>
                    <a:pt x="0" y="83058"/>
                  </a:moveTo>
                  <a:lnTo>
                    <a:pt x="0" y="0"/>
                  </a:lnTo>
                  <a:lnTo>
                    <a:pt x="60406" y="4187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211"/>
            <p:cNvSpPr/>
            <p:nvPr/>
          </p:nvSpPr>
          <p:spPr bwMode="auto">
            <a:xfrm rot="8716294">
              <a:off x="5207014" y="4975218"/>
              <a:ext cx="245210" cy="161994"/>
            </a:xfrm>
            <a:custGeom>
              <a:avLst/>
              <a:gdLst>
                <a:gd name="connsiteX0" fmla="*/ 8965 w 245211"/>
                <a:gd name="connsiteY0" fmla="*/ 161994 h 161994"/>
                <a:gd name="connsiteX1" fmla="*/ 0 w 245211"/>
                <a:gd name="connsiteY1" fmla="*/ 149580 h 161994"/>
                <a:gd name="connsiteX2" fmla="*/ 158971 w 245211"/>
                <a:gd name="connsiteY2" fmla="*/ 0 h 161994"/>
                <a:gd name="connsiteX3" fmla="*/ 245211 w 245211"/>
                <a:gd name="connsiteY3" fmla="*/ 59779 h 1619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45211" h="161994" extrusionOk="0">
                  <a:moveTo>
                    <a:pt x="8965" y="161994"/>
                  </a:moveTo>
                  <a:lnTo>
                    <a:pt x="0" y="149580"/>
                  </a:lnTo>
                  <a:lnTo>
                    <a:pt x="158971" y="0"/>
                  </a:lnTo>
                  <a:lnTo>
                    <a:pt x="245211" y="5977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212"/>
            <p:cNvSpPr/>
            <p:nvPr/>
          </p:nvSpPr>
          <p:spPr bwMode="auto">
            <a:xfrm rot="8716294">
              <a:off x="4807372" y="4871188"/>
              <a:ext cx="249519" cy="296463"/>
            </a:xfrm>
            <a:custGeom>
              <a:avLst/>
              <a:gdLst>
                <a:gd name="connsiteX0" fmla="*/ 137293 w 249519"/>
                <a:gd name="connsiteY0" fmla="*/ 296463 h 296463"/>
                <a:gd name="connsiteX1" fmla="*/ 72418 w 249519"/>
                <a:gd name="connsiteY1" fmla="*/ 175766 h 296463"/>
                <a:gd name="connsiteX2" fmla="*/ 105610 w 249519"/>
                <a:gd name="connsiteY2" fmla="*/ 83734 h 296463"/>
                <a:gd name="connsiteX3" fmla="*/ 0 w 249519"/>
                <a:gd name="connsiteY3" fmla="*/ 83734 h 296463"/>
                <a:gd name="connsiteX4" fmla="*/ 0 w 249519"/>
                <a:gd name="connsiteY4" fmla="*/ 0 h 296463"/>
                <a:gd name="connsiteX5" fmla="*/ 128719 w 249519"/>
                <a:gd name="connsiteY5" fmla="*/ 0 h 296463"/>
                <a:gd name="connsiteX6" fmla="*/ 249519 w 249519"/>
                <a:gd name="connsiteY6" fmla="*/ 83734 h 296463"/>
                <a:gd name="connsiteX7" fmla="*/ 210465 w 249519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49519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128719" y="0"/>
                  </a:lnTo>
                  <a:lnTo>
                    <a:pt x="249519" y="83734"/>
                  </a:lnTo>
                  <a:lnTo>
                    <a:pt x="210465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213"/>
            <p:cNvSpPr/>
            <p:nvPr/>
          </p:nvSpPr>
          <p:spPr bwMode="auto">
            <a:xfrm rot="8716294">
              <a:off x="4742203" y="4678073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214"/>
            <p:cNvSpPr/>
            <p:nvPr/>
          </p:nvSpPr>
          <p:spPr bwMode="auto">
            <a:xfrm rot="8716294">
              <a:off x="5548192" y="4732447"/>
              <a:ext cx="92415" cy="28709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 extrusionOk="0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215"/>
            <p:cNvSpPr/>
            <p:nvPr/>
          </p:nvSpPr>
          <p:spPr bwMode="auto">
            <a:xfrm rot="8716294">
              <a:off x="5387054" y="482534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216"/>
            <p:cNvSpPr/>
            <p:nvPr/>
          </p:nvSpPr>
          <p:spPr bwMode="auto">
            <a:xfrm rot="8716294">
              <a:off x="5198009" y="450950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217"/>
            <p:cNvSpPr/>
            <p:nvPr/>
          </p:nvSpPr>
          <p:spPr bwMode="auto">
            <a:xfrm rot="8716294">
              <a:off x="5503997" y="4913234"/>
              <a:ext cx="91035" cy="258752"/>
            </a:xfrm>
            <a:custGeom>
              <a:avLst/>
              <a:gdLst>
                <a:gd name="connsiteX0" fmla="*/ 91035 w 91035"/>
                <a:gd name="connsiteY0" fmla="*/ 258752 h 258752"/>
                <a:gd name="connsiteX1" fmla="*/ 0 w 91035"/>
                <a:gd name="connsiteY1" fmla="*/ 171163 h 258752"/>
                <a:gd name="connsiteX2" fmla="*/ 0 w 91035"/>
                <a:gd name="connsiteY2" fmla="*/ 43487 h 258752"/>
                <a:gd name="connsiteX3" fmla="*/ 35968 w 91035"/>
                <a:gd name="connsiteY3" fmla="*/ 0 h 258752"/>
                <a:gd name="connsiteX4" fmla="*/ 91035 w 91035"/>
                <a:gd name="connsiteY4" fmla="*/ 38170 h 2587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1035" h="258752" extrusionOk="0">
                  <a:moveTo>
                    <a:pt x="91035" y="258752"/>
                  </a:moveTo>
                  <a:lnTo>
                    <a:pt x="0" y="171163"/>
                  </a:lnTo>
                  <a:lnTo>
                    <a:pt x="0" y="43487"/>
                  </a:lnTo>
                  <a:lnTo>
                    <a:pt x="35968" y="0"/>
                  </a:lnTo>
                  <a:lnTo>
                    <a:pt x="91035" y="381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218"/>
            <p:cNvSpPr/>
            <p:nvPr/>
          </p:nvSpPr>
          <p:spPr bwMode="auto">
            <a:xfrm rot="8716294">
              <a:off x="5158096" y="466090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219"/>
            <p:cNvSpPr/>
            <p:nvPr/>
          </p:nvSpPr>
          <p:spPr bwMode="auto">
            <a:xfrm rot="8716294">
              <a:off x="4115344" y="2074537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220"/>
            <p:cNvSpPr/>
            <p:nvPr/>
          </p:nvSpPr>
          <p:spPr bwMode="auto">
            <a:xfrm rot="8716294">
              <a:off x="4250643" y="2118796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221"/>
            <p:cNvSpPr/>
            <p:nvPr/>
          </p:nvSpPr>
          <p:spPr bwMode="auto">
            <a:xfrm rot="8716294">
              <a:off x="4182761" y="198820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222"/>
            <p:cNvSpPr/>
            <p:nvPr/>
          </p:nvSpPr>
          <p:spPr bwMode="auto">
            <a:xfrm rot="8716294">
              <a:off x="3945473" y="220855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223"/>
            <p:cNvSpPr/>
            <p:nvPr/>
          </p:nvSpPr>
          <p:spPr bwMode="auto">
            <a:xfrm rot="8716294">
              <a:off x="3756427" y="189271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224"/>
            <p:cNvSpPr/>
            <p:nvPr/>
          </p:nvSpPr>
          <p:spPr bwMode="auto">
            <a:xfrm rot="8716294">
              <a:off x="3738186" y="1682667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225"/>
            <p:cNvSpPr/>
            <p:nvPr/>
          </p:nvSpPr>
          <p:spPr bwMode="auto">
            <a:xfrm rot="8716294">
              <a:off x="4081962" y="2270535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226"/>
            <p:cNvSpPr/>
            <p:nvPr/>
          </p:nvSpPr>
          <p:spPr bwMode="auto">
            <a:xfrm rot="8716294">
              <a:off x="4552908" y="169592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227"/>
            <p:cNvSpPr/>
            <p:nvPr/>
          </p:nvSpPr>
          <p:spPr bwMode="auto">
            <a:xfrm rot="8716294">
              <a:off x="4688207" y="174018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228"/>
            <p:cNvSpPr/>
            <p:nvPr/>
          </p:nvSpPr>
          <p:spPr bwMode="auto">
            <a:xfrm rot="8716294">
              <a:off x="4383037" y="182993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229"/>
            <p:cNvSpPr/>
            <p:nvPr/>
          </p:nvSpPr>
          <p:spPr bwMode="auto">
            <a:xfrm rot="8716294">
              <a:off x="4193993" y="151410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230"/>
            <p:cNvSpPr/>
            <p:nvPr/>
          </p:nvSpPr>
          <p:spPr bwMode="auto">
            <a:xfrm rot="8716294">
              <a:off x="4519525" y="1891919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231"/>
            <p:cNvSpPr/>
            <p:nvPr/>
          </p:nvSpPr>
          <p:spPr bwMode="auto">
            <a:xfrm rot="8716294">
              <a:off x="4154079" y="1665493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232"/>
            <p:cNvSpPr/>
            <p:nvPr/>
          </p:nvSpPr>
          <p:spPr bwMode="auto">
            <a:xfrm rot="7484128">
              <a:off x="4678343" y="218153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233"/>
            <p:cNvSpPr/>
            <p:nvPr/>
          </p:nvSpPr>
          <p:spPr bwMode="auto">
            <a:xfrm rot="13089394">
              <a:off x="4836993" y="2130885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234"/>
            <p:cNvSpPr/>
            <p:nvPr/>
          </p:nvSpPr>
          <p:spPr bwMode="auto">
            <a:xfrm rot="8716294">
              <a:off x="5117884" y="1840767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235"/>
            <p:cNvSpPr/>
            <p:nvPr/>
          </p:nvSpPr>
          <p:spPr bwMode="auto">
            <a:xfrm rot="8716294">
              <a:off x="5039475" y="168397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236"/>
            <p:cNvSpPr/>
            <p:nvPr/>
          </p:nvSpPr>
          <p:spPr bwMode="auto">
            <a:xfrm rot="8716294">
              <a:off x="4671311" y="17297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237"/>
            <p:cNvSpPr/>
            <p:nvPr/>
          </p:nvSpPr>
          <p:spPr bwMode="auto">
            <a:xfrm rot="8716294">
              <a:off x="4939893" y="148869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238"/>
            <p:cNvSpPr/>
            <p:nvPr/>
          </p:nvSpPr>
          <p:spPr bwMode="auto">
            <a:xfrm rot="8716294">
              <a:off x="3777571" y="107605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239"/>
            <p:cNvSpPr/>
            <p:nvPr/>
          </p:nvSpPr>
          <p:spPr bwMode="auto">
            <a:xfrm rot="8716294">
              <a:off x="3912870" y="1120313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240"/>
            <p:cNvSpPr/>
            <p:nvPr/>
          </p:nvSpPr>
          <p:spPr bwMode="auto">
            <a:xfrm rot="8716294">
              <a:off x="3844988" y="98972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241"/>
            <p:cNvSpPr/>
            <p:nvPr/>
          </p:nvSpPr>
          <p:spPr bwMode="auto">
            <a:xfrm rot="8716294">
              <a:off x="3607700" y="121006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242"/>
            <p:cNvSpPr/>
            <p:nvPr/>
          </p:nvSpPr>
          <p:spPr bwMode="auto">
            <a:xfrm rot="8716294">
              <a:off x="3418654" y="89423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243"/>
            <p:cNvSpPr/>
            <p:nvPr/>
          </p:nvSpPr>
          <p:spPr bwMode="auto">
            <a:xfrm rot="8716294">
              <a:off x="3400413" y="68418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244"/>
            <p:cNvSpPr/>
            <p:nvPr/>
          </p:nvSpPr>
          <p:spPr bwMode="auto">
            <a:xfrm rot="8716294">
              <a:off x="3744189" y="1272052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245"/>
            <p:cNvSpPr/>
            <p:nvPr/>
          </p:nvSpPr>
          <p:spPr bwMode="auto">
            <a:xfrm rot="8716294">
              <a:off x="4215135" y="69743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246"/>
            <p:cNvSpPr/>
            <p:nvPr/>
          </p:nvSpPr>
          <p:spPr bwMode="auto">
            <a:xfrm rot="8716294">
              <a:off x="4350434" y="74169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247"/>
            <p:cNvSpPr/>
            <p:nvPr/>
          </p:nvSpPr>
          <p:spPr bwMode="auto">
            <a:xfrm rot="8716294">
              <a:off x="4045264" y="83145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248"/>
            <p:cNvSpPr/>
            <p:nvPr/>
          </p:nvSpPr>
          <p:spPr bwMode="auto">
            <a:xfrm rot="8716294">
              <a:off x="3856220" y="5156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249"/>
            <p:cNvSpPr/>
            <p:nvPr/>
          </p:nvSpPr>
          <p:spPr bwMode="auto">
            <a:xfrm rot="8716294">
              <a:off x="4181753" y="89343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250"/>
            <p:cNvSpPr/>
            <p:nvPr/>
          </p:nvSpPr>
          <p:spPr bwMode="auto">
            <a:xfrm rot="8716294">
              <a:off x="3816306" y="66701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251"/>
            <p:cNvSpPr/>
            <p:nvPr/>
          </p:nvSpPr>
          <p:spPr bwMode="auto">
            <a:xfrm rot="7484128">
              <a:off x="4340570" y="118305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252"/>
            <p:cNvSpPr/>
            <p:nvPr/>
          </p:nvSpPr>
          <p:spPr bwMode="auto">
            <a:xfrm rot="13089394">
              <a:off x="4499220" y="113240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253"/>
            <p:cNvSpPr/>
            <p:nvPr/>
          </p:nvSpPr>
          <p:spPr bwMode="auto">
            <a:xfrm rot="8716294">
              <a:off x="4780111" y="84228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254"/>
            <p:cNvSpPr/>
            <p:nvPr/>
          </p:nvSpPr>
          <p:spPr bwMode="auto">
            <a:xfrm rot="8716294">
              <a:off x="4701702" y="68549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255"/>
            <p:cNvSpPr/>
            <p:nvPr/>
          </p:nvSpPr>
          <p:spPr bwMode="auto">
            <a:xfrm rot="8716294">
              <a:off x="4333538" y="7312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256"/>
            <p:cNvSpPr/>
            <p:nvPr/>
          </p:nvSpPr>
          <p:spPr bwMode="auto">
            <a:xfrm rot="8716294">
              <a:off x="4602120" y="49021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257"/>
            <p:cNvSpPr/>
            <p:nvPr/>
          </p:nvSpPr>
          <p:spPr bwMode="auto">
            <a:xfrm rot="8716294">
              <a:off x="3446198" y="74000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258"/>
            <p:cNvSpPr/>
            <p:nvPr/>
          </p:nvSpPr>
          <p:spPr bwMode="auto">
            <a:xfrm rot="8716294">
              <a:off x="3581496" y="11826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259"/>
            <p:cNvSpPr/>
            <p:nvPr/>
          </p:nvSpPr>
          <p:spPr bwMode="auto">
            <a:xfrm rot="8716294">
              <a:off x="3522597" y="36248"/>
              <a:ext cx="234675" cy="172489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 extrusionOk="0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260"/>
            <p:cNvSpPr/>
            <p:nvPr/>
          </p:nvSpPr>
          <p:spPr bwMode="auto">
            <a:xfrm rot="8716294">
              <a:off x="3276327" y="20801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261"/>
            <p:cNvSpPr/>
            <p:nvPr/>
          </p:nvSpPr>
          <p:spPr bwMode="auto">
            <a:xfrm rot="8716294">
              <a:off x="3107933" y="-20072"/>
              <a:ext cx="308530" cy="199994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 extrusionOk="0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262"/>
            <p:cNvSpPr/>
            <p:nvPr/>
          </p:nvSpPr>
          <p:spPr bwMode="auto">
            <a:xfrm rot="8716294">
              <a:off x="3475628" y="-31540"/>
              <a:ext cx="98161" cy="118527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 extrusionOk="0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263"/>
            <p:cNvSpPr/>
            <p:nvPr/>
          </p:nvSpPr>
          <p:spPr bwMode="auto">
            <a:xfrm rot="8716294">
              <a:off x="3412815" y="26999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264"/>
            <p:cNvSpPr/>
            <p:nvPr/>
          </p:nvSpPr>
          <p:spPr bwMode="auto">
            <a:xfrm rot="8716294">
              <a:off x="3966406" y="-35912"/>
              <a:ext cx="123741" cy="85774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 extrusionOk="0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265"/>
            <p:cNvSpPr/>
            <p:nvPr/>
          </p:nvSpPr>
          <p:spPr bwMode="auto">
            <a:xfrm rot="8716294">
              <a:off x="4089146" y="-31808"/>
              <a:ext cx="332088" cy="14836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 extrusionOk="0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266"/>
            <p:cNvSpPr/>
            <p:nvPr/>
          </p:nvSpPr>
          <p:spPr bwMode="auto">
            <a:xfrm rot="8716294">
              <a:off x="3850379" y="-108618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267"/>
            <p:cNvSpPr/>
            <p:nvPr/>
          </p:nvSpPr>
          <p:spPr bwMode="auto">
            <a:xfrm rot="7484128">
              <a:off x="4009196" y="18100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268"/>
            <p:cNvSpPr/>
            <p:nvPr/>
          </p:nvSpPr>
          <p:spPr bwMode="auto">
            <a:xfrm rot="13089394">
              <a:off x="4167846" y="130348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269"/>
            <p:cNvSpPr/>
            <p:nvPr/>
          </p:nvSpPr>
          <p:spPr bwMode="auto">
            <a:xfrm rot="8716294">
              <a:off x="4488057" y="-10608"/>
              <a:ext cx="169580" cy="136116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 extrusionOk="0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270"/>
            <p:cNvSpPr/>
            <p:nvPr/>
          </p:nvSpPr>
          <p:spPr bwMode="auto">
            <a:xfrm rot="8716294">
              <a:off x="3111565" y="373623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71"/>
            <p:cNvSpPr/>
            <p:nvPr/>
          </p:nvSpPr>
          <p:spPr bwMode="auto">
            <a:xfrm rot="8716294">
              <a:off x="3246864" y="378049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72"/>
            <p:cNvSpPr/>
            <p:nvPr/>
          </p:nvSpPr>
          <p:spPr bwMode="auto">
            <a:xfrm rot="8716294">
              <a:off x="3178981" y="3649901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73"/>
            <p:cNvSpPr/>
            <p:nvPr/>
          </p:nvSpPr>
          <p:spPr bwMode="auto">
            <a:xfrm rot="8716294">
              <a:off x="2941694" y="387024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74"/>
            <p:cNvSpPr/>
            <p:nvPr/>
          </p:nvSpPr>
          <p:spPr bwMode="auto">
            <a:xfrm rot="8716294">
              <a:off x="2752648" y="3554410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75"/>
            <p:cNvSpPr/>
            <p:nvPr/>
          </p:nvSpPr>
          <p:spPr bwMode="auto">
            <a:xfrm rot="8716294">
              <a:off x="2734407" y="334436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76"/>
            <p:cNvSpPr/>
            <p:nvPr/>
          </p:nvSpPr>
          <p:spPr bwMode="auto">
            <a:xfrm rot="8716294">
              <a:off x="3078183" y="393222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77"/>
            <p:cNvSpPr/>
            <p:nvPr/>
          </p:nvSpPr>
          <p:spPr bwMode="auto">
            <a:xfrm rot="8716294">
              <a:off x="3549129" y="335761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78"/>
            <p:cNvSpPr/>
            <p:nvPr/>
          </p:nvSpPr>
          <p:spPr bwMode="auto">
            <a:xfrm rot="8716294">
              <a:off x="3684428" y="340187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79"/>
            <p:cNvSpPr/>
            <p:nvPr/>
          </p:nvSpPr>
          <p:spPr bwMode="auto">
            <a:xfrm rot="8716294">
              <a:off x="3379258" y="349163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80"/>
            <p:cNvSpPr/>
            <p:nvPr/>
          </p:nvSpPr>
          <p:spPr bwMode="auto">
            <a:xfrm rot="8716294">
              <a:off x="3190213" y="317579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81"/>
            <p:cNvSpPr/>
            <p:nvPr/>
          </p:nvSpPr>
          <p:spPr bwMode="auto">
            <a:xfrm rot="8716294">
              <a:off x="3515745" y="355361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82"/>
            <p:cNvSpPr/>
            <p:nvPr/>
          </p:nvSpPr>
          <p:spPr bwMode="auto">
            <a:xfrm rot="8716294">
              <a:off x="3150300" y="332718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83"/>
            <p:cNvSpPr/>
            <p:nvPr/>
          </p:nvSpPr>
          <p:spPr bwMode="auto">
            <a:xfrm rot="7484128">
              <a:off x="3674564" y="38432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84"/>
            <p:cNvSpPr/>
            <p:nvPr/>
          </p:nvSpPr>
          <p:spPr bwMode="auto">
            <a:xfrm rot="13089394">
              <a:off x="3833214" y="3792577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85"/>
            <p:cNvSpPr/>
            <p:nvPr/>
          </p:nvSpPr>
          <p:spPr bwMode="auto">
            <a:xfrm rot="8716294">
              <a:off x="4114105" y="350246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86"/>
            <p:cNvSpPr/>
            <p:nvPr/>
          </p:nvSpPr>
          <p:spPr bwMode="auto">
            <a:xfrm rot="8716294">
              <a:off x="4035696" y="3345668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87"/>
            <p:cNvSpPr/>
            <p:nvPr/>
          </p:nvSpPr>
          <p:spPr bwMode="auto">
            <a:xfrm rot="8716294">
              <a:off x="3667532" y="339140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88"/>
            <p:cNvSpPr/>
            <p:nvPr/>
          </p:nvSpPr>
          <p:spPr bwMode="auto">
            <a:xfrm rot="8716294">
              <a:off x="3936113" y="315039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89"/>
            <p:cNvSpPr/>
            <p:nvPr/>
          </p:nvSpPr>
          <p:spPr bwMode="auto">
            <a:xfrm rot="8716294">
              <a:off x="3449338" y="4734714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90"/>
            <p:cNvSpPr/>
            <p:nvPr/>
          </p:nvSpPr>
          <p:spPr bwMode="auto">
            <a:xfrm rot="8716294">
              <a:off x="3580975" y="4773824"/>
              <a:ext cx="394489" cy="383455"/>
            </a:xfrm>
            <a:custGeom>
              <a:avLst/>
              <a:gdLst>
                <a:gd name="connsiteX0" fmla="*/ 77932 w 394489"/>
                <a:gd name="connsiteY0" fmla="*/ 383455 h 383455"/>
                <a:gd name="connsiteX1" fmla="*/ 77932 w 394489"/>
                <a:gd name="connsiteY1" fmla="*/ 66898 h 383455"/>
                <a:gd name="connsiteX2" fmla="*/ 0 w 394489"/>
                <a:gd name="connsiteY2" fmla="*/ 66898 h 383455"/>
                <a:gd name="connsiteX3" fmla="*/ 0 w 394489"/>
                <a:gd name="connsiteY3" fmla="*/ 0 h 383455"/>
                <a:gd name="connsiteX4" fmla="*/ 158623 w 394489"/>
                <a:gd name="connsiteY4" fmla="*/ 0 h 383455"/>
                <a:gd name="connsiteX5" fmla="*/ 158623 w 394489"/>
                <a:gd name="connsiteY5" fmla="*/ 111726 h 383455"/>
                <a:gd name="connsiteX6" fmla="*/ 160692 w 394489"/>
                <a:gd name="connsiteY6" fmla="*/ 111726 h 383455"/>
                <a:gd name="connsiteX7" fmla="*/ 233107 w 394489"/>
                <a:gd name="connsiteY7" fmla="*/ 6897 h 383455"/>
                <a:gd name="connsiteX8" fmla="*/ 240854 w 394489"/>
                <a:gd name="connsiteY8" fmla="*/ 5438 h 383455"/>
                <a:gd name="connsiteX9" fmla="*/ 391511 w 394489"/>
                <a:gd name="connsiteY9" fmla="*/ 109868 h 383455"/>
                <a:gd name="connsiteX10" fmla="*/ 394489 w 394489"/>
                <a:gd name="connsiteY10" fmla="*/ 131726 h 383455"/>
                <a:gd name="connsiteX11" fmla="*/ 394489 w 394489"/>
                <a:gd name="connsiteY11" fmla="*/ 140692 h 383455"/>
                <a:gd name="connsiteX12" fmla="*/ 300695 w 394489"/>
                <a:gd name="connsiteY12" fmla="*/ 146210 h 383455"/>
                <a:gd name="connsiteX13" fmla="*/ 300695 w 394489"/>
                <a:gd name="connsiteY13" fmla="*/ 121382 h 383455"/>
                <a:gd name="connsiteX14" fmla="*/ 249659 w 394489"/>
                <a:gd name="connsiteY14" fmla="*/ 58622 h 383455"/>
                <a:gd name="connsiteX15" fmla="*/ 168969 w 394489"/>
                <a:gd name="connsiteY15" fmla="*/ 191038 h 383455"/>
                <a:gd name="connsiteX16" fmla="*/ 168969 w 394489"/>
                <a:gd name="connsiteY16" fmla="*/ 321385 h 38345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394489" h="383455" extrusionOk="0">
                  <a:moveTo>
                    <a:pt x="77932" y="383455"/>
                  </a:moveTo>
                  <a:lnTo>
                    <a:pt x="77932" y="66898"/>
                  </a:lnTo>
                  <a:lnTo>
                    <a:pt x="0" y="66898"/>
                  </a:lnTo>
                  <a:lnTo>
                    <a:pt x="0" y="0"/>
                  </a:lnTo>
                  <a:lnTo>
                    <a:pt x="158623" y="0"/>
                  </a:lnTo>
                  <a:lnTo>
                    <a:pt x="158623" y="111726"/>
                  </a:lnTo>
                  <a:lnTo>
                    <a:pt x="160692" y="111726"/>
                  </a:lnTo>
                  <a:cubicBezTo>
                    <a:pt x="182762" y="46208"/>
                    <a:pt x="200003" y="20690"/>
                    <a:pt x="233107" y="6897"/>
                  </a:cubicBezTo>
                  <a:lnTo>
                    <a:pt x="240854" y="5438"/>
                  </a:lnTo>
                  <a:lnTo>
                    <a:pt x="391511" y="109868"/>
                  </a:lnTo>
                  <a:lnTo>
                    <a:pt x="394489" y="131726"/>
                  </a:lnTo>
                  <a:lnTo>
                    <a:pt x="394489" y="140692"/>
                  </a:lnTo>
                  <a:lnTo>
                    <a:pt x="300695" y="146210"/>
                  </a:lnTo>
                  <a:lnTo>
                    <a:pt x="300695" y="121382"/>
                  </a:lnTo>
                  <a:cubicBezTo>
                    <a:pt x="300695" y="84140"/>
                    <a:pt x="279315" y="58621"/>
                    <a:pt x="249659" y="58622"/>
                  </a:cubicBezTo>
                  <a:cubicBezTo>
                    <a:pt x="205521" y="58622"/>
                    <a:pt x="168969" y="117244"/>
                    <a:pt x="168969" y="191038"/>
                  </a:cubicBezTo>
                  <a:lnTo>
                    <a:pt x="168969" y="32138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91"/>
            <p:cNvSpPr/>
            <p:nvPr/>
          </p:nvSpPr>
          <p:spPr bwMode="auto">
            <a:xfrm rot="8716294">
              <a:off x="3516754" y="4648384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92"/>
            <p:cNvSpPr/>
            <p:nvPr/>
          </p:nvSpPr>
          <p:spPr bwMode="auto">
            <a:xfrm rot="8716294">
              <a:off x="3279467" y="4868729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93"/>
            <p:cNvSpPr/>
            <p:nvPr/>
          </p:nvSpPr>
          <p:spPr bwMode="auto">
            <a:xfrm rot="8716294">
              <a:off x="3090421" y="4552893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94"/>
            <p:cNvSpPr/>
            <p:nvPr/>
          </p:nvSpPr>
          <p:spPr bwMode="auto">
            <a:xfrm rot="8716294">
              <a:off x="3072180" y="434284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95"/>
            <p:cNvSpPr/>
            <p:nvPr/>
          </p:nvSpPr>
          <p:spPr bwMode="auto">
            <a:xfrm rot="8716294">
              <a:off x="3388475" y="4959102"/>
              <a:ext cx="91035" cy="230894"/>
            </a:xfrm>
            <a:custGeom>
              <a:avLst/>
              <a:gdLst>
                <a:gd name="connsiteX0" fmla="*/ 91035 w 91035"/>
                <a:gd name="connsiteY0" fmla="*/ 230894 h 230894"/>
                <a:gd name="connsiteX1" fmla="*/ 0 w 91035"/>
                <a:gd name="connsiteY1" fmla="*/ 143306 h 230894"/>
                <a:gd name="connsiteX2" fmla="*/ 0 w 91035"/>
                <a:gd name="connsiteY2" fmla="*/ 0 h 230894"/>
                <a:gd name="connsiteX3" fmla="*/ 91035 w 91035"/>
                <a:gd name="connsiteY3" fmla="*/ 63103 h 2308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1035" h="230894" extrusionOk="0">
                  <a:moveTo>
                    <a:pt x="91035" y="230894"/>
                  </a:moveTo>
                  <a:lnTo>
                    <a:pt x="0" y="143306"/>
                  </a:lnTo>
                  <a:lnTo>
                    <a:pt x="0" y="0"/>
                  </a:lnTo>
                  <a:lnTo>
                    <a:pt x="91035" y="6310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96"/>
            <p:cNvSpPr/>
            <p:nvPr/>
          </p:nvSpPr>
          <p:spPr bwMode="auto">
            <a:xfrm rot="8716294">
              <a:off x="3886902" y="43560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97"/>
            <p:cNvSpPr/>
            <p:nvPr/>
          </p:nvSpPr>
          <p:spPr bwMode="auto">
            <a:xfrm rot="8716294">
              <a:off x="4022201" y="44003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98"/>
            <p:cNvSpPr/>
            <p:nvPr/>
          </p:nvSpPr>
          <p:spPr bwMode="auto">
            <a:xfrm rot="8716294">
              <a:off x="3717031" y="44901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99"/>
            <p:cNvSpPr/>
            <p:nvPr/>
          </p:nvSpPr>
          <p:spPr bwMode="auto">
            <a:xfrm rot="8716294">
              <a:off x="3527986" y="417427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300"/>
            <p:cNvSpPr/>
            <p:nvPr/>
          </p:nvSpPr>
          <p:spPr bwMode="auto">
            <a:xfrm rot="8716294">
              <a:off x="3853519" y="4552096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301"/>
            <p:cNvSpPr/>
            <p:nvPr/>
          </p:nvSpPr>
          <p:spPr bwMode="auto">
            <a:xfrm rot="8716294">
              <a:off x="3488073" y="432567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302"/>
            <p:cNvSpPr/>
            <p:nvPr/>
          </p:nvSpPr>
          <p:spPr bwMode="auto">
            <a:xfrm rot="7484128">
              <a:off x="4016569" y="4837237"/>
              <a:ext cx="295167" cy="296463"/>
            </a:xfrm>
            <a:custGeom>
              <a:avLst/>
              <a:gdLst>
                <a:gd name="connsiteX0" fmla="*/ 137293 w 295167"/>
                <a:gd name="connsiteY0" fmla="*/ 296463 h 296463"/>
                <a:gd name="connsiteX1" fmla="*/ 72418 w 295167"/>
                <a:gd name="connsiteY1" fmla="*/ 175766 h 296463"/>
                <a:gd name="connsiteX2" fmla="*/ 105610 w 295167"/>
                <a:gd name="connsiteY2" fmla="*/ 83734 h 296463"/>
                <a:gd name="connsiteX3" fmla="*/ 0 w 295167"/>
                <a:gd name="connsiteY3" fmla="*/ 83734 h 296463"/>
                <a:gd name="connsiteX4" fmla="*/ 0 w 295167"/>
                <a:gd name="connsiteY4" fmla="*/ 0 h 296463"/>
                <a:gd name="connsiteX5" fmla="*/ 237110 w 295167"/>
                <a:gd name="connsiteY5" fmla="*/ 0 h 296463"/>
                <a:gd name="connsiteX6" fmla="*/ 295167 w 295167"/>
                <a:gd name="connsiteY6" fmla="*/ 83734 h 296463"/>
                <a:gd name="connsiteX7" fmla="*/ 210466 w 295167"/>
                <a:gd name="connsiteY7" fmla="*/ 83734 h 2964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5167" h="296463" extrusionOk="0">
                  <a:moveTo>
                    <a:pt x="137293" y="296463"/>
                  </a:moveTo>
                  <a:lnTo>
                    <a:pt x="72418" y="175766"/>
                  </a:lnTo>
                  <a:lnTo>
                    <a:pt x="105610" y="83734"/>
                  </a:lnTo>
                  <a:lnTo>
                    <a:pt x="0" y="83734"/>
                  </a:lnTo>
                  <a:lnTo>
                    <a:pt x="0" y="0"/>
                  </a:lnTo>
                  <a:lnTo>
                    <a:pt x="237110" y="0"/>
                  </a:lnTo>
                  <a:lnTo>
                    <a:pt x="295167" y="83734"/>
                  </a:lnTo>
                  <a:lnTo>
                    <a:pt x="210466" y="837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303"/>
            <p:cNvSpPr/>
            <p:nvPr/>
          </p:nvSpPr>
          <p:spPr bwMode="auto">
            <a:xfrm rot="13089394">
              <a:off x="4226447" y="4804985"/>
              <a:ext cx="412568" cy="314062"/>
            </a:xfrm>
            <a:custGeom>
              <a:avLst/>
              <a:gdLst>
                <a:gd name="connsiteX0" fmla="*/ 412568 w 412568"/>
                <a:gd name="connsiteY0" fmla="*/ 206915 h 314062"/>
                <a:gd name="connsiteX1" fmla="*/ 138636 w 412568"/>
                <a:gd name="connsiteY1" fmla="*/ 313815 h 314062"/>
                <a:gd name="connsiteX2" fmla="*/ 35911 w 412568"/>
                <a:gd name="connsiteY2" fmla="*/ 272057 h 314062"/>
                <a:gd name="connsiteX3" fmla="*/ 0 w 412568"/>
                <a:gd name="connsiteY3" fmla="*/ 128410 h 314062"/>
                <a:gd name="connsiteX4" fmla="*/ 0 w 412568"/>
                <a:gd name="connsiteY4" fmla="*/ 88308 h 314062"/>
                <a:gd name="connsiteX5" fmla="*/ 112395 w 412568"/>
                <a:gd name="connsiteY5" fmla="*/ 0 h 314062"/>
                <a:gd name="connsiteX6" fmla="*/ 112747 w 412568"/>
                <a:gd name="connsiteY6" fmla="*/ 49070 h 314062"/>
                <a:gd name="connsiteX7" fmla="*/ 132789 w 412568"/>
                <a:gd name="connsiteY7" fmla="*/ 187707 h 314062"/>
                <a:gd name="connsiteX8" fmla="*/ 233008 w 412568"/>
                <a:gd name="connsiteY8" fmla="*/ 242827 h 314062"/>
                <a:gd name="connsiteX9" fmla="*/ 308172 w 412568"/>
                <a:gd name="connsiteY9" fmla="*/ 229465 h 314062"/>
                <a:gd name="connsiteX10" fmla="*/ 410898 w 412568"/>
                <a:gd name="connsiteY10" fmla="*/ 187707 h 314062"/>
                <a:gd name="connsiteX11" fmla="*/ 412568 w 412568"/>
                <a:gd name="connsiteY11" fmla="*/ 198563 h 31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412568" h="314062" extrusionOk="0">
                  <a:moveTo>
                    <a:pt x="412568" y="206915"/>
                  </a:moveTo>
                  <a:cubicBezTo>
                    <a:pt x="324041" y="282914"/>
                    <a:pt x="207954" y="309640"/>
                    <a:pt x="138636" y="313815"/>
                  </a:cubicBezTo>
                  <a:cubicBezTo>
                    <a:pt x="100219" y="316321"/>
                    <a:pt x="62637" y="299618"/>
                    <a:pt x="35911" y="272057"/>
                  </a:cubicBezTo>
                  <a:cubicBezTo>
                    <a:pt x="7516" y="244497"/>
                    <a:pt x="0" y="196893"/>
                    <a:pt x="0" y="128410"/>
                  </a:cubicBezTo>
                  <a:lnTo>
                    <a:pt x="0" y="88308"/>
                  </a:lnTo>
                  <a:lnTo>
                    <a:pt x="112395" y="0"/>
                  </a:lnTo>
                  <a:lnTo>
                    <a:pt x="112747" y="49070"/>
                  </a:lnTo>
                  <a:cubicBezTo>
                    <a:pt x="110241" y="95839"/>
                    <a:pt x="117756" y="143443"/>
                    <a:pt x="132789" y="187707"/>
                  </a:cubicBezTo>
                  <a:cubicBezTo>
                    <a:pt x="146153" y="224453"/>
                    <a:pt x="180394" y="242827"/>
                    <a:pt x="233008" y="242827"/>
                  </a:cubicBezTo>
                  <a:cubicBezTo>
                    <a:pt x="258899" y="241992"/>
                    <a:pt x="283953" y="236980"/>
                    <a:pt x="308172" y="229465"/>
                  </a:cubicBezTo>
                  <a:cubicBezTo>
                    <a:pt x="343249" y="218607"/>
                    <a:pt x="377491" y="204410"/>
                    <a:pt x="410898" y="187707"/>
                  </a:cubicBezTo>
                  <a:cubicBezTo>
                    <a:pt x="411732" y="191047"/>
                    <a:pt x="412568" y="195223"/>
                    <a:pt x="412568" y="1985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304"/>
            <p:cNvSpPr/>
            <p:nvPr/>
          </p:nvSpPr>
          <p:spPr bwMode="auto">
            <a:xfrm rot="8716294">
              <a:off x="4451878" y="4500944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305"/>
            <p:cNvSpPr/>
            <p:nvPr/>
          </p:nvSpPr>
          <p:spPr bwMode="auto">
            <a:xfrm rot="8716294">
              <a:off x="4373469" y="434415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306"/>
            <p:cNvSpPr/>
            <p:nvPr/>
          </p:nvSpPr>
          <p:spPr bwMode="auto">
            <a:xfrm rot="8716294">
              <a:off x="4005305" y="4389892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307"/>
            <p:cNvSpPr/>
            <p:nvPr/>
          </p:nvSpPr>
          <p:spPr bwMode="auto">
            <a:xfrm rot="8716294">
              <a:off x="4273886" y="4148873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308"/>
            <p:cNvSpPr/>
            <p:nvPr/>
          </p:nvSpPr>
          <p:spPr bwMode="auto">
            <a:xfrm rot="8716294">
              <a:off x="2776288" y="27358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309"/>
            <p:cNvSpPr/>
            <p:nvPr/>
          </p:nvSpPr>
          <p:spPr bwMode="auto">
            <a:xfrm rot="8716294">
              <a:off x="2911587" y="278007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310"/>
            <p:cNvSpPr/>
            <p:nvPr/>
          </p:nvSpPr>
          <p:spPr bwMode="auto">
            <a:xfrm rot="8716294">
              <a:off x="2843704" y="264948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311"/>
            <p:cNvSpPr/>
            <p:nvPr/>
          </p:nvSpPr>
          <p:spPr bwMode="auto">
            <a:xfrm rot="8716294">
              <a:off x="2606417" y="286983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312"/>
            <p:cNvSpPr/>
            <p:nvPr/>
          </p:nvSpPr>
          <p:spPr bwMode="auto">
            <a:xfrm rot="8716294">
              <a:off x="2417371" y="25539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313"/>
            <p:cNvSpPr/>
            <p:nvPr/>
          </p:nvSpPr>
          <p:spPr bwMode="auto">
            <a:xfrm rot="8716294">
              <a:off x="2399130" y="2343948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314"/>
            <p:cNvSpPr/>
            <p:nvPr/>
          </p:nvSpPr>
          <p:spPr bwMode="auto">
            <a:xfrm rot="8716294">
              <a:off x="2742905" y="293181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315"/>
            <p:cNvSpPr/>
            <p:nvPr/>
          </p:nvSpPr>
          <p:spPr bwMode="auto">
            <a:xfrm rot="8716294">
              <a:off x="3213852" y="2357202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316"/>
            <p:cNvSpPr/>
            <p:nvPr/>
          </p:nvSpPr>
          <p:spPr bwMode="auto">
            <a:xfrm rot="8716294">
              <a:off x="3349151" y="2401461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317"/>
            <p:cNvSpPr/>
            <p:nvPr/>
          </p:nvSpPr>
          <p:spPr bwMode="auto">
            <a:xfrm rot="8716294">
              <a:off x="3043981" y="249121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318"/>
            <p:cNvSpPr/>
            <p:nvPr/>
          </p:nvSpPr>
          <p:spPr bwMode="auto">
            <a:xfrm rot="8716294">
              <a:off x="2854936" y="2175382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319"/>
            <p:cNvSpPr/>
            <p:nvPr/>
          </p:nvSpPr>
          <p:spPr bwMode="auto">
            <a:xfrm rot="8716294">
              <a:off x="3180469" y="255320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320"/>
            <p:cNvSpPr/>
            <p:nvPr/>
          </p:nvSpPr>
          <p:spPr bwMode="auto">
            <a:xfrm rot="8716294">
              <a:off x="2815023" y="2326774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321"/>
            <p:cNvSpPr/>
            <p:nvPr/>
          </p:nvSpPr>
          <p:spPr bwMode="auto">
            <a:xfrm rot="7484128">
              <a:off x="3339287" y="284281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322"/>
            <p:cNvSpPr/>
            <p:nvPr/>
          </p:nvSpPr>
          <p:spPr bwMode="auto">
            <a:xfrm rot="13089394">
              <a:off x="3497937" y="2792166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323"/>
            <p:cNvSpPr/>
            <p:nvPr/>
          </p:nvSpPr>
          <p:spPr bwMode="auto">
            <a:xfrm rot="8716294">
              <a:off x="3778828" y="2502048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324"/>
            <p:cNvSpPr/>
            <p:nvPr/>
          </p:nvSpPr>
          <p:spPr bwMode="auto">
            <a:xfrm rot="8716294">
              <a:off x="3700418" y="2345256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325"/>
            <p:cNvSpPr/>
            <p:nvPr/>
          </p:nvSpPr>
          <p:spPr bwMode="auto">
            <a:xfrm rot="8716294">
              <a:off x="3332255" y="23909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326"/>
            <p:cNvSpPr/>
            <p:nvPr/>
          </p:nvSpPr>
          <p:spPr bwMode="auto">
            <a:xfrm rot="8716294">
              <a:off x="3600836" y="2149977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327"/>
            <p:cNvSpPr/>
            <p:nvPr/>
          </p:nvSpPr>
          <p:spPr bwMode="auto">
            <a:xfrm rot="8716294">
              <a:off x="2438515" y="173733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328"/>
            <p:cNvSpPr/>
            <p:nvPr/>
          </p:nvSpPr>
          <p:spPr bwMode="auto">
            <a:xfrm rot="8716294">
              <a:off x="2573814" y="178159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329"/>
            <p:cNvSpPr/>
            <p:nvPr/>
          </p:nvSpPr>
          <p:spPr bwMode="auto">
            <a:xfrm rot="8716294">
              <a:off x="2505931" y="1651005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330"/>
            <p:cNvSpPr/>
            <p:nvPr/>
          </p:nvSpPr>
          <p:spPr bwMode="auto">
            <a:xfrm rot="8716294">
              <a:off x="2268644" y="18713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331"/>
            <p:cNvSpPr/>
            <p:nvPr/>
          </p:nvSpPr>
          <p:spPr bwMode="auto">
            <a:xfrm rot="8716294">
              <a:off x="2079598" y="15555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332"/>
            <p:cNvSpPr/>
            <p:nvPr/>
          </p:nvSpPr>
          <p:spPr bwMode="auto">
            <a:xfrm rot="8716294">
              <a:off x="2061357" y="1345465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333"/>
            <p:cNvSpPr/>
            <p:nvPr/>
          </p:nvSpPr>
          <p:spPr bwMode="auto">
            <a:xfrm rot="8716294">
              <a:off x="2405132" y="1933333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334"/>
            <p:cNvSpPr/>
            <p:nvPr/>
          </p:nvSpPr>
          <p:spPr bwMode="auto">
            <a:xfrm rot="8716294">
              <a:off x="2876079" y="1358719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335"/>
            <p:cNvSpPr/>
            <p:nvPr/>
          </p:nvSpPr>
          <p:spPr bwMode="auto">
            <a:xfrm rot="8716294">
              <a:off x="3011378" y="1402978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336"/>
            <p:cNvSpPr/>
            <p:nvPr/>
          </p:nvSpPr>
          <p:spPr bwMode="auto">
            <a:xfrm rot="8716294">
              <a:off x="2706208" y="1492734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337"/>
            <p:cNvSpPr/>
            <p:nvPr/>
          </p:nvSpPr>
          <p:spPr bwMode="auto">
            <a:xfrm rot="8716294">
              <a:off x="2517163" y="117689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338"/>
            <p:cNvSpPr/>
            <p:nvPr/>
          </p:nvSpPr>
          <p:spPr bwMode="auto">
            <a:xfrm rot="8716294">
              <a:off x="2842696" y="1554717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339"/>
            <p:cNvSpPr/>
            <p:nvPr/>
          </p:nvSpPr>
          <p:spPr bwMode="auto">
            <a:xfrm rot="8716294">
              <a:off x="2477250" y="1328291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340"/>
            <p:cNvSpPr/>
            <p:nvPr/>
          </p:nvSpPr>
          <p:spPr bwMode="auto">
            <a:xfrm rot="7484128">
              <a:off x="3001514" y="184433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341"/>
            <p:cNvSpPr/>
            <p:nvPr/>
          </p:nvSpPr>
          <p:spPr bwMode="auto">
            <a:xfrm rot="13089394">
              <a:off x="3160163" y="1793682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342"/>
            <p:cNvSpPr/>
            <p:nvPr/>
          </p:nvSpPr>
          <p:spPr bwMode="auto">
            <a:xfrm rot="8716294">
              <a:off x="3441055" y="1503565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343"/>
            <p:cNvSpPr/>
            <p:nvPr/>
          </p:nvSpPr>
          <p:spPr bwMode="auto">
            <a:xfrm rot="8716294">
              <a:off x="3362645" y="1346772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344"/>
            <p:cNvSpPr/>
            <p:nvPr/>
          </p:nvSpPr>
          <p:spPr bwMode="auto">
            <a:xfrm rot="8716294">
              <a:off x="2994482" y="13925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345"/>
            <p:cNvSpPr/>
            <p:nvPr/>
          </p:nvSpPr>
          <p:spPr bwMode="auto">
            <a:xfrm rot="8716294">
              <a:off x="3263063" y="1151494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346"/>
            <p:cNvSpPr/>
            <p:nvPr/>
          </p:nvSpPr>
          <p:spPr bwMode="auto">
            <a:xfrm rot="8716294">
              <a:off x="2107141" y="73528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347"/>
            <p:cNvSpPr/>
            <p:nvPr/>
          </p:nvSpPr>
          <p:spPr bwMode="auto">
            <a:xfrm rot="8716294">
              <a:off x="2242440" y="779540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348"/>
            <p:cNvSpPr/>
            <p:nvPr/>
          </p:nvSpPr>
          <p:spPr bwMode="auto">
            <a:xfrm rot="8716294">
              <a:off x="2174558" y="64895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349"/>
            <p:cNvSpPr/>
            <p:nvPr/>
          </p:nvSpPr>
          <p:spPr bwMode="auto">
            <a:xfrm rot="8716294">
              <a:off x="1937270" y="869296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350"/>
            <p:cNvSpPr/>
            <p:nvPr/>
          </p:nvSpPr>
          <p:spPr bwMode="auto">
            <a:xfrm rot="8716294">
              <a:off x="1748224" y="55346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351"/>
            <p:cNvSpPr/>
            <p:nvPr/>
          </p:nvSpPr>
          <p:spPr bwMode="auto">
            <a:xfrm rot="8716294">
              <a:off x="1729983" y="34341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352"/>
            <p:cNvSpPr/>
            <p:nvPr/>
          </p:nvSpPr>
          <p:spPr bwMode="auto">
            <a:xfrm rot="8716294">
              <a:off x="2073759" y="93127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353"/>
            <p:cNvSpPr/>
            <p:nvPr/>
          </p:nvSpPr>
          <p:spPr bwMode="auto">
            <a:xfrm rot="8716294">
              <a:off x="2544705" y="356665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354"/>
            <p:cNvSpPr/>
            <p:nvPr/>
          </p:nvSpPr>
          <p:spPr bwMode="auto">
            <a:xfrm rot="8716294">
              <a:off x="2680004" y="400924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355"/>
            <p:cNvSpPr/>
            <p:nvPr/>
          </p:nvSpPr>
          <p:spPr bwMode="auto">
            <a:xfrm rot="8716294">
              <a:off x="2374834" y="49068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356"/>
            <p:cNvSpPr/>
            <p:nvPr/>
          </p:nvSpPr>
          <p:spPr bwMode="auto">
            <a:xfrm rot="8716294">
              <a:off x="2185790" y="17484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357"/>
            <p:cNvSpPr/>
            <p:nvPr/>
          </p:nvSpPr>
          <p:spPr bwMode="auto">
            <a:xfrm rot="8716294">
              <a:off x="2511323" y="552663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358"/>
            <p:cNvSpPr/>
            <p:nvPr/>
          </p:nvSpPr>
          <p:spPr bwMode="auto">
            <a:xfrm rot="8716294">
              <a:off x="2145876" y="32623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359"/>
            <p:cNvSpPr/>
            <p:nvPr/>
          </p:nvSpPr>
          <p:spPr bwMode="auto">
            <a:xfrm rot="7484128">
              <a:off x="2670140" y="84228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360"/>
            <p:cNvSpPr/>
            <p:nvPr/>
          </p:nvSpPr>
          <p:spPr bwMode="auto">
            <a:xfrm rot="13089394">
              <a:off x="2828790" y="791629"/>
              <a:ext cx="409227" cy="492743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361"/>
            <p:cNvSpPr/>
            <p:nvPr/>
          </p:nvSpPr>
          <p:spPr bwMode="auto">
            <a:xfrm rot="8716294">
              <a:off x="3109681" y="501511"/>
              <a:ext cx="333502" cy="244026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362"/>
            <p:cNvSpPr/>
            <p:nvPr/>
          </p:nvSpPr>
          <p:spPr bwMode="auto">
            <a:xfrm rot="8716294">
              <a:off x="3031272" y="344719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363"/>
            <p:cNvSpPr/>
            <p:nvPr/>
          </p:nvSpPr>
          <p:spPr bwMode="auto">
            <a:xfrm rot="8716294">
              <a:off x="2663108" y="39046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364"/>
            <p:cNvSpPr/>
            <p:nvPr/>
          </p:nvSpPr>
          <p:spPr bwMode="auto">
            <a:xfrm rot="8716294">
              <a:off x="2931690" y="149440"/>
              <a:ext cx="167065" cy="167065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365"/>
            <p:cNvSpPr/>
            <p:nvPr/>
          </p:nvSpPr>
          <p:spPr bwMode="auto">
            <a:xfrm rot="8716294">
              <a:off x="1834765" y="-57684"/>
              <a:ext cx="186564" cy="129320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366"/>
            <p:cNvSpPr/>
            <p:nvPr/>
          </p:nvSpPr>
          <p:spPr bwMode="auto">
            <a:xfrm rot="8716294">
              <a:off x="1969949" y="-13794"/>
              <a:ext cx="394488" cy="14836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367"/>
            <p:cNvSpPr/>
            <p:nvPr/>
          </p:nvSpPr>
          <p:spPr bwMode="auto">
            <a:xfrm rot="8716294">
              <a:off x="1736738" y="-72828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368"/>
            <p:cNvSpPr/>
            <p:nvPr/>
          </p:nvSpPr>
          <p:spPr bwMode="auto">
            <a:xfrm rot="7484128">
              <a:off x="2399917" y="-21262"/>
              <a:ext cx="233243" cy="158079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 extrusionOk="0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369"/>
            <p:cNvSpPr/>
            <p:nvPr/>
          </p:nvSpPr>
          <p:spPr bwMode="auto">
            <a:xfrm rot="13089394">
              <a:off x="2721869" y="-65503"/>
              <a:ext cx="128296" cy="425347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 extrusionOk="0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370"/>
            <p:cNvSpPr/>
            <p:nvPr/>
          </p:nvSpPr>
          <p:spPr bwMode="auto">
            <a:xfrm rot="8716294">
              <a:off x="5604774" y="3024342"/>
              <a:ext cx="274455" cy="132163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 extrusionOk="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371"/>
            <p:cNvSpPr/>
            <p:nvPr/>
          </p:nvSpPr>
          <p:spPr bwMode="auto">
            <a:xfrm rot="8716294">
              <a:off x="5742785" y="2375436"/>
              <a:ext cx="92417" cy="296277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 extrusionOk="0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372"/>
            <p:cNvSpPr/>
            <p:nvPr/>
          </p:nvSpPr>
          <p:spPr bwMode="auto">
            <a:xfrm rot="8716294">
              <a:off x="5579033" y="2469150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373"/>
            <p:cNvSpPr/>
            <p:nvPr/>
          </p:nvSpPr>
          <p:spPr bwMode="auto">
            <a:xfrm rot="8716294">
              <a:off x="5389987" y="2153314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374"/>
            <p:cNvSpPr/>
            <p:nvPr/>
          </p:nvSpPr>
          <p:spPr bwMode="auto">
            <a:xfrm rot="8716294">
              <a:off x="5371746" y="1943264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375"/>
            <p:cNvSpPr/>
            <p:nvPr/>
          </p:nvSpPr>
          <p:spPr bwMode="auto">
            <a:xfrm rot="8716294">
              <a:off x="5716764" y="2550542"/>
              <a:ext cx="91035" cy="331728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 extrusionOk="0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376"/>
            <p:cNvSpPr/>
            <p:nvPr/>
          </p:nvSpPr>
          <p:spPr bwMode="auto">
            <a:xfrm rot="8716294">
              <a:off x="5787639" y="1926090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377"/>
            <p:cNvSpPr/>
            <p:nvPr/>
          </p:nvSpPr>
          <p:spPr bwMode="auto">
            <a:xfrm rot="8716294">
              <a:off x="5411131" y="1336651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378"/>
            <p:cNvSpPr/>
            <p:nvPr/>
          </p:nvSpPr>
          <p:spPr bwMode="auto">
            <a:xfrm rot="8716294">
              <a:off x="5547629" y="1389153"/>
              <a:ext cx="346795" cy="385612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 extrusionOk="0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379"/>
            <p:cNvSpPr/>
            <p:nvPr/>
          </p:nvSpPr>
          <p:spPr bwMode="auto">
            <a:xfrm rot="8716294">
              <a:off x="5478548" y="1250322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380"/>
            <p:cNvSpPr/>
            <p:nvPr/>
          </p:nvSpPr>
          <p:spPr bwMode="auto">
            <a:xfrm rot="8716294">
              <a:off x="5241260" y="147066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381"/>
            <p:cNvSpPr/>
            <p:nvPr/>
          </p:nvSpPr>
          <p:spPr bwMode="auto">
            <a:xfrm rot="8716294">
              <a:off x="5052214" y="1154831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382"/>
            <p:cNvSpPr/>
            <p:nvPr/>
          </p:nvSpPr>
          <p:spPr bwMode="auto">
            <a:xfrm rot="8716294">
              <a:off x="5033973" y="944781"/>
              <a:ext cx="436339" cy="525389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383"/>
            <p:cNvSpPr/>
            <p:nvPr/>
          </p:nvSpPr>
          <p:spPr bwMode="auto">
            <a:xfrm rot="8716294">
              <a:off x="5377749" y="1532649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384"/>
            <p:cNvSpPr/>
            <p:nvPr/>
          </p:nvSpPr>
          <p:spPr bwMode="auto">
            <a:xfrm rot="8716294">
              <a:off x="5847873" y="996679"/>
              <a:ext cx="92417" cy="314872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 extrusionOk="0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385"/>
            <p:cNvSpPr/>
            <p:nvPr/>
          </p:nvSpPr>
          <p:spPr bwMode="auto">
            <a:xfrm rot="8716294">
              <a:off x="5678824" y="1092051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386"/>
            <p:cNvSpPr/>
            <p:nvPr/>
          </p:nvSpPr>
          <p:spPr bwMode="auto">
            <a:xfrm rot="8716294">
              <a:off x="5489779" y="776215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387"/>
            <p:cNvSpPr/>
            <p:nvPr/>
          </p:nvSpPr>
          <p:spPr bwMode="auto">
            <a:xfrm rot="8716294">
              <a:off x="5816554" y="1173443"/>
              <a:ext cx="91037" cy="331731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 extrusionOk="0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388"/>
            <p:cNvSpPr/>
            <p:nvPr/>
          </p:nvSpPr>
          <p:spPr bwMode="auto">
            <a:xfrm rot="8716294">
              <a:off x="5449866" y="927607"/>
              <a:ext cx="109652" cy="109652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389"/>
            <p:cNvSpPr/>
            <p:nvPr/>
          </p:nvSpPr>
          <p:spPr bwMode="auto">
            <a:xfrm rot="8716294">
              <a:off x="5954717" y="1002572"/>
              <a:ext cx="48491" cy="55034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 extrusionOk="0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390"/>
            <p:cNvSpPr/>
            <p:nvPr/>
          </p:nvSpPr>
          <p:spPr bwMode="auto">
            <a:xfrm rot="8716294">
              <a:off x="5079758" y="33459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391"/>
            <p:cNvSpPr/>
            <p:nvPr/>
          </p:nvSpPr>
          <p:spPr bwMode="auto">
            <a:xfrm rot="8716294">
              <a:off x="5215056" y="378857"/>
              <a:ext cx="393110" cy="379317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392"/>
            <p:cNvSpPr/>
            <p:nvPr/>
          </p:nvSpPr>
          <p:spPr bwMode="auto">
            <a:xfrm rot="8716294">
              <a:off x="5147174" y="248268"/>
              <a:ext cx="282763" cy="2068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393"/>
            <p:cNvSpPr/>
            <p:nvPr/>
          </p:nvSpPr>
          <p:spPr bwMode="auto">
            <a:xfrm rot="8716294">
              <a:off x="4909887" y="468613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394"/>
            <p:cNvSpPr/>
            <p:nvPr/>
          </p:nvSpPr>
          <p:spPr bwMode="auto">
            <a:xfrm rot="8716294">
              <a:off x="4720840" y="152777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395"/>
            <p:cNvSpPr/>
            <p:nvPr/>
          </p:nvSpPr>
          <p:spPr bwMode="auto">
            <a:xfrm rot="8716294">
              <a:off x="4702019" y="-47743"/>
              <a:ext cx="439901" cy="516041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 extrusionOk="0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396"/>
            <p:cNvSpPr/>
            <p:nvPr/>
          </p:nvSpPr>
          <p:spPr bwMode="auto">
            <a:xfrm rot="8716294">
              <a:off x="5046375" y="530596"/>
              <a:ext cx="151727" cy="33103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397"/>
            <p:cNvSpPr/>
            <p:nvPr/>
          </p:nvSpPr>
          <p:spPr bwMode="auto">
            <a:xfrm rot="8716294">
              <a:off x="5517321" y="-44018"/>
              <a:ext cx="213797" cy="351729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398"/>
            <p:cNvSpPr/>
            <p:nvPr/>
          </p:nvSpPr>
          <p:spPr bwMode="auto">
            <a:xfrm rot="8716294">
              <a:off x="5660365" y="29418"/>
              <a:ext cx="361480" cy="358037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 extrusionOk="0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399"/>
            <p:cNvSpPr/>
            <p:nvPr/>
          </p:nvSpPr>
          <p:spPr bwMode="auto">
            <a:xfrm rot="8716294">
              <a:off x="5347450" y="89997"/>
              <a:ext cx="82761" cy="82761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400"/>
            <p:cNvSpPr/>
            <p:nvPr/>
          </p:nvSpPr>
          <p:spPr bwMode="auto">
            <a:xfrm rot="8716294">
              <a:off x="5220022" y="-7080"/>
              <a:ext cx="219414" cy="84041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 extrusionOk="0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401"/>
            <p:cNvSpPr/>
            <p:nvPr/>
          </p:nvSpPr>
          <p:spPr bwMode="auto">
            <a:xfrm rot="8716294">
              <a:off x="5483938" y="151980"/>
              <a:ext cx="151727" cy="331041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402"/>
            <p:cNvSpPr/>
            <p:nvPr/>
          </p:nvSpPr>
          <p:spPr bwMode="auto">
            <a:xfrm rot="8716294">
              <a:off x="5128323" y="-20358"/>
              <a:ext cx="80664" cy="63766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 extrusionOk="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403"/>
            <p:cNvSpPr/>
            <p:nvPr/>
          </p:nvSpPr>
          <p:spPr bwMode="auto">
            <a:xfrm rot="7484128">
              <a:off x="5642756" y="441598"/>
              <a:ext cx="301743" cy="294200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404"/>
            <p:cNvSpPr/>
            <p:nvPr/>
          </p:nvSpPr>
          <p:spPr bwMode="auto">
            <a:xfrm rot="13089394">
              <a:off x="5789679" y="415199"/>
              <a:ext cx="360116" cy="446294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 extrusionOk="0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405"/>
            <p:cNvSpPr/>
            <p:nvPr/>
          </p:nvSpPr>
          <p:spPr bwMode="auto">
            <a:xfrm rot="8716294">
              <a:off x="5996886" y="-12676"/>
              <a:ext cx="90398" cy="122140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 extrusionOk="0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406"/>
            <p:cNvSpPr/>
            <p:nvPr/>
          </p:nvSpPr>
          <p:spPr bwMode="auto">
            <a:xfrm rot="8716294">
              <a:off x="5631023" y="-8174"/>
              <a:ext cx="87445" cy="82387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 extrusionOk="0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pic>
        <p:nvPicPr>
          <p:cNvPr id="405" name="Graphique 408"/>
          <p:cNvPicPr>
            <a:picLocks noChangeAspect="1"/>
          </p:cNvPicPr>
          <p:nvPr userDrawn="1"/>
        </p:nvPicPr>
        <p:blipFill>
          <a:blip r:embed="rId2"/>
          <a:stretch/>
        </p:blipFill>
        <p:spPr bwMode="auto">
          <a:xfrm>
            <a:off x="6397194" y="513241"/>
            <a:ext cx="2255854" cy="673200"/>
          </a:xfrm>
          <a:prstGeom prst="rect">
            <a:avLst/>
          </a:prstGeom>
        </p:spPr>
      </p:pic>
      <p:sp>
        <p:nvSpPr>
          <p:cNvPr id="406" name="Espace réservé du texte 410"/>
          <p:cNvSpPr>
            <a:spLocks noGrp="1"/>
          </p:cNvSpPr>
          <p:nvPr>
            <p:ph type="body" sz="quarter" idx="10" hasCustomPrompt="1"/>
          </p:nvPr>
        </p:nvSpPr>
        <p:spPr bwMode="auto">
          <a:xfrm>
            <a:off x="1273141" y="1755675"/>
            <a:ext cx="7379432" cy="2991872"/>
          </a:xfrm>
          <a:prstGeom prst="rect">
            <a:avLst/>
          </a:prstGeom>
        </p:spPr>
        <p:txBody>
          <a:bodyPr anchor="b">
            <a:noAutofit/>
          </a:bodyPr>
          <a:lstStyle>
            <a:lvl1pPr marL="0" indent="0" algn="r">
              <a:lnSpc>
                <a:spcPct val="100000"/>
              </a:lnSpc>
              <a:spcBef>
                <a:spcPts val="0"/>
              </a:spcBef>
              <a:buNone/>
              <a:defRPr lang="fr-FR" sz="4400" b="1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1pPr>
            <a:lvl2pPr marL="0" indent="0" algn="r">
              <a:buNone/>
              <a:defRPr sz="5400" b="1" cap="all">
                <a:solidFill>
                  <a:srgbClr val="009FE3"/>
                </a:solidFill>
              </a:defRPr>
            </a:lvl2pPr>
          </a:lstStyle>
          <a:p>
            <a:pPr lvl="0">
              <a:defRPr/>
            </a:pPr>
            <a:r>
              <a:rPr lang="fr-FR"/>
              <a:t>Titre de la </a:t>
            </a:r>
            <a:br>
              <a:rPr lang="fr-FR"/>
            </a:br>
            <a:r>
              <a:rPr lang="fr-FR"/>
              <a:t>présentation</a:t>
            </a:r>
            <a:endParaRPr/>
          </a:p>
          <a:p>
            <a:pPr lvl="1">
              <a:defRPr/>
            </a:pPr>
            <a:r>
              <a:rPr lang="fr-FR"/>
              <a:t>exergue</a:t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PhAnim="0" preserve="1" userDrawn="1">
  <p:cSld name="Contenu sur motif + Texte">
    <p:bg>
      <p:bgPr>
        <a:solidFill>
          <a:srgbClr val="009FE3"/>
        </a:solidFill>
        <a:effectLst/>
      </p:bgPr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Groupe 1809"/>
          <p:cNvGrpSpPr/>
          <p:nvPr userDrawn="1"/>
        </p:nvGrpSpPr>
        <p:grpSpPr bwMode="auto">
          <a:xfrm>
            <a:off x="-91484" y="-107301"/>
            <a:ext cx="6241279" cy="5352842"/>
            <a:chOff x="-91484" y="-107301"/>
            <a:chExt cx="6241279" cy="5352842"/>
          </a:xfrm>
          <a:solidFill>
            <a:schemeClr val="bg2">
              <a:alpha val="5000"/>
            </a:schemeClr>
          </a:solidFill>
        </p:grpSpPr>
        <p:sp>
          <p:nvSpPr>
            <p:cNvPr id="5" name="Forme libre : forme 1810"/>
            <p:cNvSpPr/>
            <p:nvPr/>
          </p:nvSpPr>
          <p:spPr bwMode="auto">
            <a:xfrm rot="8716294">
              <a:off x="3051469" y="229467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" name="Forme libre : forme 1811"/>
            <p:cNvSpPr/>
            <p:nvPr/>
          </p:nvSpPr>
          <p:spPr bwMode="auto">
            <a:xfrm rot="8716294">
              <a:off x="3140861" y="232391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" name="Forme libre : forme 1812"/>
            <p:cNvSpPr/>
            <p:nvPr/>
          </p:nvSpPr>
          <p:spPr bwMode="auto">
            <a:xfrm rot="8716294">
              <a:off x="3096011" y="223763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" name="Forme libre : forme 1813"/>
            <p:cNvSpPr/>
            <p:nvPr/>
          </p:nvSpPr>
          <p:spPr bwMode="auto">
            <a:xfrm rot="8716294">
              <a:off x="2939235" y="23832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" name="Forme libre : forme 1814"/>
            <p:cNvSpPr/>
            <p:nvPr/>
          </p:nvSpPr>
          <p:spPr bwMode="auto">
            <a:xfrm rot="8716294">
              <a:off x="2814332" y="217454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" name="Forme libre : forme 1815"/>
            <p:cNvSpPr/>
            <p:nvPr/>
          </p:nvSpPr>
          <p:spPr bwMode="auto">
            <a:xfrm rot="8716294">
              <a:off x="2802279" y="203576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" name="Forme libre : forme 1816"/>
            <p:cNvSpPr/>
            <p:nvPr/>
          </p:nvSpPr>
          <p:spPr bwMode="auto">
            <a:xfrm rot="8716294">
              <a:off x="3029413" y="242417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" name="Forme libre : forme 1817"/>
            <p:cNvSpPr/>
            <p:nvPr/>
          </p:nvSpPr>
          <p:spPr bwMode="auto">
            <a:xfrm rot="8716294">
              <a:off x="3340568" y="204452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" name="Forme libre : forme 1818"/>
            <p:cNvSpPr/>
            <p:nvPr/>
          </p:nvSpPr>
          <p:spPr bwMode="auto">
            <a:xfrm rot="8716294">
              <a:off x="3429960" y="20737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" name="Forme libre : forme 1819"/>
            <p:cNvSpPr/>
            <p:nvPr/>
          </p:nvSpPr>
          <p:spPr bwMode="auto">
            <a:xfrm rot="8716294">
              <a:off x="3228334" y="21330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" name="Forme libre : forme 1820"/>
            <p:cNvSpPr/>
            <p:nvPr/>
          </p:nvSpPr>
          <p:spPr bwMode="auto">
            <a:xfrm rot="8716294">
              <a:off x="3103432" y="19243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" name="Forme libre : forme 1821"/>
            <p:cNvSpPr/>
            <p:nvPr/>
          </p:nvSpPr>
          <p:spPr bwMode="auto">
            <a:xfrm rot="8716294">
              <a:off x="3318512" y="217402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" name="Forme libre : forme 1822"/>
            <p:cNvSpPr/>
            <p:nvPr/>
          </p:nvSpPr>
          <p:spPr bwMode="auto">
            <a:xfrm rot="8716294">
              <a:off x="3077061" y="202442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" name="Forme libre : forme 1823"/>
            <p:cNvSpPr/>
            <p:nvPr/>
          </p:nvSpPr>
          <p:spPr bwMode="auto">
            <a:xfrm rot="7484128">
              <a:off x="3423443" y="23653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" name="Forme libre : forme 1824"/>
            <p:cNvSpPr/>
            <p:nvPr/>
          </p:nvSpPr>
          <p:spPr bwMode="auto">
            <a:xfrm rot="13089394">
              <a:off x="3528263" y="233190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" name="Forme libre : forme 1825"/>
            <p:cNvSpPr/>
            <p:nvPr/>
          </p:nvSpPr>
          <p:spPr bwMode="auto">
            <a:xfrm rot="8716294">
              <a:off x="3713848" y="214022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" name="Forme libre : forme 1826"/>
            <p:cNvSpPr/>
            <p:nvPr/>
          </p:nvSpPr>
          <p:spPr bwMode="auto">
            <a:xfrm rot="8716294">
              <a:off x="3662043" y="203663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" name="Forme libre : forme 1827"/>
            <p:cNvSpPr/>
            <p:nvPr/>
          </p:nvSpPr>
          <p:spPr bwMode="auto">
            <a:xfrm rot="8716294">
              <a:off x="3418797" y="2066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" name="Forme libre : forme 1828"/>
            <p:cNvSpPr/>
            <p:nvPr/>
          </p:nvSpPr>
          <p:spPr bwMode="auto">
            <a:xfrm rot="8716294">
              <a:off x="3596249" y="190761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" name="Forme libre : forme 1829"/>
            <p:cNvSpPr/>
            <p:nvPr/>
          </p:nvSpPr>
          <p:spPr bwMode="auto">
            <a:xfrm rot="8716294">
              <a:off x="3274636" y="29543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" name="Forme libre : forme 1830"/>
            <p:cNvSpPr/>
            <p:nvPr/>
          </p:nvSpPr>
          <p:spPr bwMode="auto">
            <a:xfrm rot="8716294">
              <a:off x="3364028" y="29836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" name="Forme libre : forme 1831"/>
            <p:cNvSpPr/>
            <p:nvPr/>
          </p:nvSpPr>
          <p:spPr bwMode="auto">
            <a:xfrm rot="8716294">
              <a:off x="3319178" y="289733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" name="Forme libre : forme 1832"/>
            <p:cNvSpPr/>
            <p:nvPr/>
          </p:nvSpPr>
          <p:spPr bwMode="auto">
            <a:xfrm rot="8716294">
              <a:off x="3162402" y="30429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" name="Forme libre : forme 1833"/>
            <p:cNvSpPr/>
            <p:nvPr/>
          </p:nvSpPr>
          <p:spPr bwMode="auto">
            <a:xfrm rot="8716294">
              <a:off x="3037499" y="28342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" name="Forme libre : forme 1834"/>
            <p:cNvSpPr/>
            <p:nvPr/>
          </p:nvSpPr>
          <p:spPr bwMode="auto">
            <a:xfrm rot="8716294">
              <a:off x="3025447" y="269546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" name="Forme libre : forme 1835"/>
            <p:cNvSpPr/>
            <p:nvPr/>
          </p:nvSpPr>
          <p:spPr bwMode="auto">
            <a:xfrm rot="8716294">
              <a:off x="3252580" y="308387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" name="Forme libre : forme 1836"/>
            <p:cNvSpPr/>
            <p:nvPr/>
          </p:nvSpPr>
          <p:spPr bwMode="auto">
            <a:xfrm rot="8716294">
              <a:off x="3563735" y="27042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" name="Forme libre : forme 1837"/>
            <p:cNvSpPr/>
            <p:nvPr/>
          </p:nvSpPr>
          <p:spPr bwMode="auto">
            <a:xfrm rot="8716294">
              <a:off x="3653127" y="27334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" name="Forme libre : forme 1838"/>
            <p:cNvSpPr/>
            <p:nvPr/>
          </p:nvSpPr>
          <p:spPr bwMode="auto">
            <a:xfrm rot="8716294">
              <a:off x="3451501" y="27927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" name="Forme libre : forme 1839"/>
            <p:cNvSpPr/>
            <p:nvPr/>
          </p:nvSpPr>
          <p:spPr bwMode="auto">
            <a:xfrm rot="8716294">
              <a:off x="3326599" y="25840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" name="Forme libre : forme 1840"/>
            <p:cNvSpPr/>
            <p:nvPr/>
          </p:nvSpPr>
          <p:spPr bwMode="auto">
            <a:xfrm rot="8716294">
              <a:off x="3541679" y="283372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" name="Forme libre : forme 1841"/>
            <p:cNvSpPr/>
            <p:nvPr/>
          </p:nvSpPr>
          <p:spPr bwMode="auto">
            <a:xfrm rot="8716294">
              <a:off x="3300228" y="268412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" name="Forme libre : forme 1842"/>
            <p:cNvSpPr/>
            <p:nvPr/>
          </p:nvSpPr>
          <p:spPr bwMode="auto">
            <a:xfrm rot="7484128">
              <a:off x="3646610" y="302507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" name="Forme libre : forme 1843"/>
            <p:cNvSpPr/>
            <p:nvPr/>
          </p:nvSpPr>
          <p:spPr bwMode="auto">
            <a:xfrm rot="13089394">
              <a:off x="3751430" y="299160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" name="Forme libre : forme 1844"/>
            <p:cNvSpPr/>
            <p:nvPr/>
          </p:nvSpPr>
          <p:spPr bwMode="auto">
            <a:xfrm rot="8716294">
              <a:off x="3937015" y="279992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" name="Forme libre : forme 1845"/>
            <p:cNvSpPr/>
            <p:nvPr/>
          </p:nvSpPr>
          <p:spPr bwMode="auto">
            <a:xfrm rot="8716294">
              <a:off x="3885210" y="26963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" name="Forme libre : forme 1846"/>
            <p:cNvSpPr/>
            <p:nvPr/>
          </p:nvSpPr>
          <p:spPr bwMode="auto">
            <a:xfrm rot="8716294">
              <a:off x="3641964" y="272655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" name="Forme libre : forme 1847"/>
            <p:cNvSpPr/>
            <p:nvPr/>
          </p:nvSpPr>
          <p:spPr bwMode="auto">
            <a:xfrm rot="8716294">
              <a:off x="3819416" y="2567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" name="Forme libre : forme 1848"/>
            <p:cNvSpPr/>
            <p:nvPr/>
          </p:nvSpPr>
          <p:spPr bwMode="auto">
            <a:xfrm rot="8716294">
              <a:off x="3937162" y="4933704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7 h 232388"/>
                <a:gd name="connsiteX2" fmla="*/ 81108 w 142167"/>
                <a:gd name="connsiteY2" fmla="*/ 65615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7757 w 142167"/>
                <a:gd name="connsiteY6" fmla="*/ 0 h 232388"/>
                <a:gd name="connsiteX7" fmla="*/ 142167 w 142167"/>
                <a:gd name="connsiteY7" fmla="*/ 51579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 extrusionOk="0">
                  <a:moveTo>
                    <a:pt x="81108" y="232388"/>
                  </a:moveTo>
                  <a:lnTo>
                    <a:pt x="81108" y="69717"/>
                  </a:lnTo>
                  <a:cubicBezTo>
                    <a:pt x="81108" y="68350"/>
                    <a:pt x="81108" y="66982"/>
                    <a:pt x="81108" y="65615"/>
                  </a:cubicBezTo>
                  <a:cubicBezTo>
                    <a:pt x="79741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7757" y="0"/>
                  </a:lnTo>
                  <a:lnTo>
                    <a:pt x="142167" y="51579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" name="Forme libre : forme 1849"/>
            <p:cNvSpPr/>
            <p:nvPr/>
          </p:nvSpPr>
          <p:spPr bwMode="auto">
            <a:xfrm rot="8716294">
              <a:off x="4141505" y="4922844"/>
              <a:ext cx="132702" cy="253348"/>
            </a:xfrm>
            <a:custGeom>
              <a:avLst/>
              <a:gdLst>
                <a:gd name="connsiteX0" fmla="*/ 51489 w 132702"/>
                <a:gd name="connsiteY0" fmla="*/ 253348 h 253348"/>
                <a:gd name="connsiteX1" fmla="*/ 51490 w 132702"/>
                <a:gd name="connsiteY1" fmla="*/ 44199 h 253348"/>
                <a:gd name="connsiteX2" fmla="*/ 0 w 132702"/>
                <a:gd name="connsiteY2" fmla="*/ 44199 h 253348"/>
                <a:gd name="connsiteX3" fmla="*/ 0 w 132702"/>
                <a:gd name="connsiteY3" fmla="*/ 0 h 253348"/>
                <a:gd name="connsiteX4" fmla="*/ 48574 w 132702"/>
                <a:gd name="connsiteY4" fmla="*/ 0 h 253348"/>
                <a:gd name="connsiteX5" fmla="*/ 104802 w 132702"/>
                <a:gd name="connsiteY5" fmla="*/ 38976 h 253348"/>
                <a:gd name="connsiteX6" fmla="*/ 104803 w 132702"/>
                <a:gd name="connsiteY6" fmla="*/ 73817 h 253348"/>
                <a:gd name="connsiteX7" fmla="*/ 106169 w 132702"/>
                <a:gd name="connsiteY7" fmla="*/ 73817 h 253348"/>
                <a:gd name="connsiteX8" fmla="*/ 116353 w 132702"/>
                <a:gd name="connsiteY8" fmla="*/ 46982 h 253348"/>
                <a:gd name="connsiteX9" fmla="*/ 132702 w 132702"/>
                <a:gd name="connsiteY9" fmla="*/ 58315 h 253348"/>
                <a:gd name="connsiteX10" fmla="*/ 127358 w 132702"/>
                <a:gd name="connsiteY10" fmla="*/ 64191 h 253348"/>
                <a:gd name="connsiteX11" fmla="*/ 111638 w 132702"/>
                <a:gd name="connsiteY11" fmla="*/ 126218 h 253348"/>
                <a:gd name="connsiteX12" fmla="*/ 111638 w 132702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2702" h="253348" extrusionOk="0">
                  <a:moveTo>
                    <a:pt x="51489" y="253348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8574" y="0"/>
                  </a:lnTo>
                  <a:lnTo>
                    <a:pt x="104802" y="38976"/>
                  </a:lnTo>
                  <a:lnTo>
                    <a:pt x="104803" y="73817"/>
                  </a:lnTo>
                  <a:lnTo>
                    <a:pt x="106169" y="73817"/>
                  </a:lnTo>
                  <a:lnTo>
                    <a:pt x="116353" y="46982"/>
                  </a:lnTo>
                  <a:lnTo>
                    <a:pt x="132702" y="58315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" name="Forme libre : forme 1850"/>
            <p:cNvSpPr/>
            <p:nvPr/>
          </p:nvSpPr>
          <p:spPr bwMode="auto">
            <a:xfrm rot="8716294">
              <a:off x="3982533" y="487640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" name="Forme libre : forme 1851"/>
            <p:cNvSpPr/>
            <p:nvPr/>
          </p:nvSpPr>
          <p:spPr bwMode="auto">
            <a:xfrm rot="8716294">
              <a:off x="3825757" y="50219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" name="Forme libre : forme 1852"/>
            <p:cNvSpPr/>
            <p:nvPr/>
          </p:nvSpPr>
          <p:spPr bwMode="auto">
            <a:xfrm rot="8716294">
              <a:off x="3700854" y="481331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" name="Forme libre : forme 1853"/>
            <p:cNvSpPr/>
            <p:nvPr/>
          </p:nvSpPr>
          <p:spPr bwMode="auto">
            <a:xfrm rot="8716294">
              <a:off x="3688802" y="467453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" name="Forme libre : forme 1854"/>
            <p:cNvSpPr/>
            <p:nvPr/>
          </p:nvSpPr>
          <p:spPr bwMode="auto">
            <a:xfrm rot="8716294">
              <a:off x="3876973" y="5088204"/>
              <a:ext cx="60147" cy="79509"/>
            </a:xfrm>
            <a:custGeom>
              <a:avLst/>
              <a:gdLst>
                <a:gd name="connsiteX0" fmla="*/ 60147 w 60147"/>
                <a:gd name="connsiteY0" fmla="*/ 79509 h 79509"/>
                <a:gd name="connsiteX1" fmla="*/ 0 w 60147"/>
                <a:gd name="connsiteY1" fmla="*/ 21639 h 79509"/>
                <a:gd name="connsiteX2" fmla="*/ 0 w 60147"/>
                <a:gd name="connsiteY2" fmla="*/ 0 h 79509"/>
                <a:gd name="connsiteX3" fmla="*/ 60147 w 60147"/>
                <a:gd name="connsiteY3" fmla="*/ 41692 h 7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9509" extrusionOk="0">
                  <a:moveTo>
                    <a:pt x="60147" y="79509"/>
                  </a:moveTo>
                  <a:lnTo>
                    <a:pt x="0" y="21639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" name="Forme libre : forme 1855"/>
            <p:cNvSpPr/>
            <p:nvPr/>
          </p:nvSpPr>
          <p:spPr bwMode="auto">
            <a:xfrm rot="8716294">
              <a:off x="4227090" y="46832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" name="Forme libre : forme 1856"/>
            <p:cNvSpPr/>
            <p:nvPr/>
          </p:nvSpPr>
          <p:spPr bwMode="auto">
            <a:xfrm rot="8716294">
              <a:off x="4316482" y="47125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" name="Forme libre : forme 1857"/>
            <p:cNvSpPr/>
            <p:nvPr/>
          </p:nvSpPr>
          <p:spPr bwMode="auto">
            <a:xfrm rot="8716294">
              <a:off x="4114856" y="47718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" name="Forme libre : forme 1858"/>
            <p:cNvSpPr/>
            <p:nvPr/>
          </p:nvSpPr>
          <p:spPr bwMode="auto">
            <a:xfrm rot="8716294">
              <a:off x="3989954" y="45631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" name="Forme libre : forme 1859"/>
            <p:cNvSpPr/>
            <p:nvPr/>
          </p:nvSpPr>
          <p:spPr bwMode="auto">
            <a:xfrm rot="8716294">
              <a:off x="4205034" y="481278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" name="Forme libre : forme 1860"/>
            <p:cNvSpPr/>
            <p:nvPr/>
          </p:nvSpPr>
          <p:spPr bwMode="auto">
            <a:xfrm rot="8716294">
              <a:off x="3963583" y="466318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" name="Forme libre : forme 1861"/>
            <p:cNvSpPr/>
            <p:nvPr/>
          </p:nvSpPr>
          <p:spPr bwMode="auto">
            <a:xfrm rot="7484128">
              <a:off x="4361132" y="4975858"/>
              <a:ext cx="133389" cy="195874"/>
            </a:xfrm>
            <a:custGeom>
              <a:avLst/>
              <a:gdLst>
                <a:gd name="connsiteX0" fmla="*/ 90710 w 133389"/>
                <a:gd name="connsiteY0" fmla="*/ 195874 h 195874"/>
                <a:gd name="connsiteX1" fmla="*/ 47847 w 133389"/>
                <a:gd name="connsiteY1" fmla="*/ 116129 h 195874"/>
                <a:gd name="connsiteX2" fmla="*/ 69777 w 133389"/>
                <a:gd name="connsiteY2" fmla="*/ 55323 h 195874"/>
                <a:gd name="connsiteX3" fmla="*/ 0 w 133389"/>
                <a:gd name="connsiteY3" fmla="*/ 55323 h 195874"/>
                <a:gd name="connsiteX4" fmla="*/ 0 w 133389"/>
                <a:gd name="connsiteY4" fmla="*/ 0 h 195874"/>
                <a:gd name="connsiteX5" fmla="*/ 83610 w 133389"/>
                <a:gd name="connsiteY5" fmla="*/ 0 h 195874"/>
                <a:gd name="connsiteX6" fmla="*/ 133389 w 133389"/>
                <a:gd name="connsiteY6" fmla="*/ 71795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3389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83610" y="0"/>
                  </a:lnTo>
                  <a:lnTo>
                    <a:pt x="133389" y="7179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" name="Forme libre : forme 1862"/>
            <p:cNvSpPr/>
            <p:nvPr/>
          </p:nvSpPr>
          <p:spPr bwMode="auto">
            <a:xfrm rot="13089394">
              <a:off x="4473995" y="4986322"/>
              <a:ext cx="268663" cy="135802"/>
            </a:xfrm>
            <a:custGeom>
              <a:avLst/>
              <a:gdLst>
                <a:gd name="connsiteX0" fmla="*/ 268663 w 268663"/>
                <a:gd name="connsiteY0" fmla="*/ 65010 h 135802"/>
                <a:gd name="connsiteX1" fmla="*/ 87676 w 268663"/>
                <a:gd name="connsiteY1" fmla="*/ 135639 h 135802"/>
                <a:gd name="connsiteX2" fmla="*/ 19806 w 268663"/>
                <a:gd name="connsiteY2" fmla="*/ 108049 h 135802"/>
                <a:gd name="connsiteX3" fmla="*/ 907 w 268663"/>
                <a:gd name="connsiteY3" fmla="*/ 70735 h 135802"/>
                <a:gd name="connsiteX4" fmla="*/ 0 w 268663"/>
                <a:gd name="connsiteY4" fmla="*/ 59909 h 135802"/>
                <a:gd name="connsiteX5" fmla="*/ 76250 w 268663"/>
                <a:gd name="connsiteY5" fmla="*/ 0 h 135802"/>
                <a:gd name="connsiteX6" fmla="*/ 83813 w 268663"/>
                <a:gd name="connsiteY6" fmla="*/ 52319 h 135802"/>
                <a:gd name="connsiteX7" fmla="*/ 150028 w 268663"/>
                <a:gd name="connsiteY7" fmla="*/ 88737 h 135802"/>
                <a:gd name="connsiteX8" fmla="*/ 199689 w 268663"/>
                <a:gd name="connsiteY8" fmla="*/ 79908 h 135802"/>
                <a:gd name="connsiteX9" fmla="*/ 267560 w 268663"/>
                <a:gd name="connsiteY9" fmla="*/ 52319 h 135802"/>
                <a:gd name="connsiteX10" fmla="*/ 268663 w 268663"/>
                <a:gd name="connsiteY10" fmla="*/ 59492 h 1358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268663" h="135802" extrusionOk="0">
                  <a:moveTo>
                    <a:pt x="268663" y="65010"/>
                  </a:moveTo>
                  <a:cubicBezTo>
                    <a:pt x="210174" y="115223"/>
                    <a:pt x="133474" y="132880"/>
                    <a:pt x="87676" y="135639"/>
                  </a:cubicBezTo>
                  <a:cubicBezTo>
                    <a:pt x="62294" y="137295"/>
                    <a:pt x="37463" y="126258"/>
                    <a:pt x="19806" y="108049"/>
                  </a:cubicBezTo>
                  <a:cubicBezTo>
                    <a:pt x="10425" y="98945"/>
                    <a:pt x="4494" y="86530"/>
                    <a:pt x="907" y="70735"/>
                  </a:cubicBezTo>
                  <a:lnTo>
                    <a:pt x="0" y="59909"/>
                  </a:lnTo>
                  <a:lnTo>
                    <a:pt x="76250" y="0"/>
                  </a:lnTo>
                  <a:lnTo>
                    <a:pt x="83813" y="52319"/>
                  </a:lnTo>
                  <a:cubicBezTo>
                    <a:pt x="92642" y="76597"/>
                    <a:pt x="115265" y="88737"/>
                    <a:pt x="150028" y="88737"/>
                  </a:cubicBezTo>
                  <a:cubicBezTo>
                    <a:pt x="167134" y="88185"/>
                    <a:pt x="183687" y="84874"/>
                    <a:pt x="199689" y="79908"/>
                  </a:cubicBezTo>
                  <a:cubicBezTo>
                    <a:pt x="222864" y="72735"/>
                    <a:pt x="245488" y="63355"/>
                    <a:pt x="267560" y="52319"/>
                  </a:cubicBezTo>
                  <a:cubicBezTo>
                    <a:pt x="268111" y="54526"/>
                    <a:pt x="268663" y="57285"/>
                    <a:pt x="268663" y="594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" name="Forme libre : forme 1863"/>
            <p:cNvSpPr/>
            <p:nvPr/>
          </p:nvSpPr>
          <p:spPr bwMode="auto">
            <a:xfrm rot="8716294">
              <a:off x="4600370" y="477899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" name="Forme libre : forme 1864"/>
            <p:cNvSpPr/>
            <p:nvPr/>
          </p:nvSpPr>
          <p:spPr bwMode="auto">
            <a:xfrm rot="8716294">
              <a:off x="4548565" y="467540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" name="Forme libre : forme 1865"/>
            <p:cNvSpPr/>
            <p:nvPr/>
          </p:nvSpPr>
          <p:spPr bwMode="auto">
            <a:xfrm rot="8716294">
              <a:off x="4305319" y="470562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" name="Forme libre : forme 1866"/>
            <p:cNvSpPr/>
            <p:nvPr/>
          </p:nvSpPr>
          <p:spPr bwMode="auto">
            <a:xfrm rot="8716294">
              <a:off x="4482771" y="45463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" name="Forme libre : forme 1867"/>
            <p:cNvSpPr/>
            <p:nvPr/>
          </p:nvSpPr>
          <p:spPr bwMode="auto">
            <a:xfrm rot="8716294">
              <a:off x="3493306" y="3612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" name="Forme libre : forme 1868"/>
            <p:cNvSpPr/>
            <p:nvPr/>
          </p:nvSpPr>
          <p:spPr bwMode="auto">
            <a:xfrm rot="8716294">
              <a:off x="3582698" y="3642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" name="Forme libre : forme 1869"/>
            <p:cNvSpPr/>
            <p:nvPr/>
          </p:nvSpPr>
          <p:spPr bwMode="auto">
            <a:xfrm rot="8716294">
              <a:off x="3537848" y="355573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" name="Forme libre : forme 1870"/>
            <p:cNvSpPr/>
            <p:nvPr/>
          </p:nvSpPr>
          <p:spPr bwMode="auto">
            <a:xfrm rot="8716294">
              <a:off x="3381072" y="3701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" name="Forme libre : forme 1871"/>
            <p:cNvSpPr/>
            <p:nvPr/>
          </p:nvSpPr>
          <p:spPr bwMode="auto">
            <a:xfrm rot="8716294">
              <a:off x="3256168" y="3492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" name="Forme libre : forme 1872"/>
            <p:cNvSpPr/>
            <p:nvPr/>
          </p:nvSpPr>
          <p:spPr bwMode="auto">
            <a:xfrm rot="8716294">
              <a:off x="3244117" y="335386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" name="Forme libre : forme 1873"/>
            <p:cNvSpPr/>
            <p:nvPr/>
          </p:nvSpPr>
          <p:spPr bwMode="auto">
            <a:xfrm rot="8716294">
              <a:off x="3471250" y="374226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" name="Forme libre : forme 1874"/>
            <p:cNvSpPr/>
            <p:nvPr/>
          </p:nvSpPr>
          <p:spPr bwMode="auto">
            <a:xfrm rot="8716294">
              <a:off x="3782405" y="336262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" name="Forme libre : forme 1875"/>
            <p:cNvSpPr/>
            <p:nvPr/>
          </p:nvSpPr>
          <p:spPr bwMode="auto">
            <a:xfrm rot="8716294">
              <a:off x="3871797" y="339186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" name="Forme libre : forme 1876"/>
            <p:cNvSpPr/>
            <p:nvPr/>
          </p:nvSpPr>
          <p:spPr bwMode="auto">
            <a:xfrm rot="8716294">
              <a:off x="3670171" y="345116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" name="Forme libre : forme 1877"/>
            <p:cNvSpPr/>
            <p:nvPr/>
          </p:nvSpPr>
          <p:spPr bwMode="auto">
            <a:xfrm rot="8716294">
              <a:off x="3545269" y="324249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" name="Forme libre : forme 1878"/>
            <p:cNvSpPr/>
            <p:nvPr/>
          </p:nvSpPr>
          <p:spPr bwMode="auto">
            <a:xfrm rot="8716294">
              <a:off x="3760349" y="34921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" name="Forme libre : forme 1879"/>
            <p:cNvSpPr/>
            <p:nvPr/>
          </p:nvSpPr>
          <p:spPr bwMode="auto">
            <a:xfrm rot="8716294">
              <a:off x="3518898" y="334251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" name="Forme libre : forme 1880"/>
            <p:cNvSpPr/>
            <p:nvPr/>
          </p:nvSpPr>
          <p:spPr bwMode="auto">
            <a:xfrm rot="7484128">
              <a:off x="3865280" y="368346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" name="Forme libre : forme 1881"/>
            <p:cNvSpPr/>
            <p:nvPr/>
          </p:nvSpPr>
          <p:spPr bwMode="auto">
            <a:xfrm rot="13089394">
              <a:off x="3970100" y="36500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" name="Forme libre : forme 1882"/>
            <p:cNvSpPr/>
            <p:nvPr/>
          </p:nvSpPr>
          <p:spPr bwMode="auto">
            <a:xfrm rot="8716294">
              <a:off x="4155685" y="345832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" name="Forme libre : forme 1883"/>
            <p:cNvSpPr/>
            <p:nvPr/>
          </p:nvSpPr>
          <p:spPr bwMode="auto">
            <a:xfrm rot="8716294">
              <a:off x="4103880" y="33547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" name="Forme libre : forme 1884"/>
            <p:cNvSpPr/>
            <p:nvPr/>
          </p:nvSpPr>
          <p:spPr bwMode="auto">
            <a:xfrm rot="8716294">
              <a:off x="3860634" y="33849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" name="Forme libre : forme 1885"/>
            <p:cNvSpPr/>
            <p:nvPr/>
          </p:nvSpPr>
          <p:spPr bwMode="auto">
            <a:xfrm rot="8716294">
              <a:off x="4038086" y="32257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" name="Forme libre : forme 1886"/>
            <p:cNvSpPr/>
            <p:nvPr/>
          </p:nvSpPr>
          <p:spPr bwMode="auto">
            <a:xfrm rot="8716294">
              <a:off x="3716473" y="4272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" name="Forme libre : forme 1887"/>
            <p:cNvSpPr/>
            <p:nvPr/>
          </p:nvSpPr>
          <p:spPr bwMode="auto">
            <a:xfrm rot="8716294">
              <a:off x="3805865" y="4301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" name="Forme libre : forme 1888"/>
            <p:cNvSpPr/>
            <p:nvPr/>
          </p:nvSpPr>
          <p:spPr bwMode="auto">
            <a:xfrm rot="8716294">
              <a:off x="3761015" y="421543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" name="Forme libre : forme 1889"/>
            <p:cNvSpPr/>
            <p:nvPr/>
          </p:nvSpPr>
          <p:spPr bwMode="auto">
            <a:xfrm rot="8716294">
              <a:off x="3604239" y="43610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" name="Forme libre : forme 1890"/>
            <p:cNvSpPr/>
            <p:nvPr/>
          </p:nvSpPr>
          <p:spPr bwMode="auto">
            <a:xfrm rot="8716294">
              <a:off x="3479336" y="4152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" name="Forme libre : forme 1891"/>
            <p:cNvSpPr/>
            <p:nvPr/>
          </p:nvSpPr>
          <p:spPr bwMode="auto">
            <a:xfrm rot="8716294">
              <a:off x="3467284" y="401356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" name="Forme libre : forme 1892"/>
            <p:cNvSpPr/>
            <p:nvPr/>
          </p:nvSpPr>
          <p:spPr bwMode="auto">
            <a:xfrm rot="8716294">
              <a:off x="3694417" y="440196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" name="Forme libre : forme 1893"/>
            <p:cNvSpPr/>
            <p:nvPr/>
          </p:nvSpPr>
          <p:spPr bwMode="auto">
            <a:xfrm rot="8716294">
              <a:off x="4005572" y="40223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" name="Forme libre : forme 1894"/>
            <p:cNvSpPr/>
            <p:nvPr/>
          </p:nvSpPr>
          <p:spPr bwMode="auto">
            <a:xfrm rot="8716294">
              <a:off x="4094964" y="405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0" name="Forme libre : forme 1895"/>
            <p:cNvSpPr/>
            <p:nvPr/>
          </p:nvSpPr>
          <p:spPr bwMode="auto">
            <a:xfrm rot="8716294">
              <a:off x="3893338" y="41108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1" name="Forme libre : forme 1896"/>
            <p:cNvSpPr/>
            <p:nvPr/>
          </p:nvSpPr>
          <p:spPr bwMode="auto">
            <a:xfrm rot="8716294">
              <a:off x="3768436" y="39021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2" name="Forme libre : forme 1897"/>
            <p:cNvSpPr/>
            <p:nvPr/>
          </p:nvSpPr>
          <p:spPr bwMode="auto">
            <a:xfrm rot="8716294">
              <a:off x="3983516" y="415181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3" name="Forme libre : forme 1898"/>
            <p:cNvSpPr/>
            <p:nvPr/>
          </p:nvSpPr>
          <p:spPr bwMode="auto">
            <a:xfrm rot="8716294">
              <a:off x="3742065" y="400221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4" name="Forme libre : forme 1899"/>
            <p:cNvSpPr/>
            <p:nvPr/>
          </p:nvSpPr>
          <p:spPr bwMode="auto">
            <a:xfrm rot="7484128">
              <a:off x="4088447" y="434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5" name="Forme libre : forme 1900"/>
            <p:cNvSpPr/>
            <p:nvPr/>
          </p:nvSpPr>
          <p:spPr bwMode="auto">
            <a:xfrm rot="13089394">
              <a:off x="4193267" y="430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6" name="Forme libre : forme 1901"/>
            <p:cNvSpPr/>
            <p:nvPr/>
          </p:nvSpPr>
          <p:spPr bwMode="auto">
            <a:xfrm rot="8716294">
              <a:off x="4378852" y="411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7" name="Forme libre : forme 1902"/>
            <p:cNvSpPr/>
            <p:nvPr/>
          </p:nvSpPr>
          <p:spPr bwMode="auto">
            <a:xfrm rot="8716294">
              <a:off x="4327047" y="401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8" name="Forme libre : forme 1903"/>
            <p:cNvSpPr/>
            <p:nvPr/>
          </p:nvSpPr>
          <p:spPr bwMode="auto">
            <a:xfrm rot="8716294">
              <a:off x="4083801" y="40446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99" name="Forme libre : forme 1904"/>
            <p:cNvSpPr/>
            <p:nvPr/>
          </p:nvSpPr>
          <p:spPr bwMode="auto">
            <a:xfrm rot="8716294">
              <a:off x="4261253" y="388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0" name="Forme libre : forme 1905"/>
            <p:cNvSpPr/>
            <p:nvPr/>
          </p:nvSpPr>
          <p:spPr bwMode="auto">
            <a:xfrm rot="8716294">
              <a:off x="2829951" y="1633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1" name="Forme libre : forme 1906"/>
            <p:cNvSpPr/>
            <p:nvPr/>
          </p:nvSpPr>
          <p:spPr bwMode="auto">
            <a:xfrm rot="8716294">
              <a:off x="2919343" y="1662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2" name="Forme libre : forme 1907"/>
            <p:cNvSpPr/>
            <p:nvPr/>
          </p:nvSpPr>
          <p:spPr bwMode="auto">
            <a:xfrm rot="8716294">
              <a:off x="2874493" y="157666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3" name="Forme libre : forme 1908"/>
            <p:cNvSpPr/>
            <p:nvPr/>
          </p:nvSpPr>
          <p:spPr bwMode="auto">
            <a:xfrm rot="8716294">
              <a:off x="2717717" y="1722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4" name="Forme libre : forme 1909"/>
            <p:cNvSpPr/>
            <p:nvPr/>
          </p:nvSpPr>
          <p:spPr bwMode="auto">
            <a:xfrm rot="8716294">
              <a:off x="2592814" y="1513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5" name="Forme libre : forme 1910"/>
            <p:cNvSpPr/>
            <p:nvPr/>
          </p:nvSpPr>
          <p:spPr bwMode="auto">
            <a:xfrm rot="8716294">
              <a:off x="2580762" y="137479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6" name="Forme libre : forme 1911"/>
            <p:cNvSpPr/>
            <p:nvPr/>
          </p:nvSpPr>
          <p:spPr bwMode="auto">
            <a:xfrm rot="8716294">
              <a:off x="2807895" y="176319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7" name="Forme libre : forme 1912"/>
            <p:cNvSpPr/>
            <p:nvPr/>
          </p:nvSpPr>
          <p:spPr bwMode="auto">
            <a:xfrm rot="8716294">
              <a:off x="3119050" y="13835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8" name="Forme libre : forme 1913"/>
            <p:cNvSpPr/>
            <p:nvPr/>
          </p:nvSpPr>
          <p:spPr bwMode="auto">
            <a:xfrm rot="8716294">
              <a:off x="3208442" y="141279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09" name="Forme libre : forme 1914"/>
            <p:cNvSpPr/>
            <p:nvPr/>
          </p:nvSpPr>
          <p:spPr bwMode="auto">
            <a:xfrm rot="8716294">
              <a:off x="3006816" y="14720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0" name="Forme libre : forme 1915"/>
            <p:cNvSpPr/>
            <p:nvPr/>
          </p:nvSpPr>
          <p:spPr bwMode="auto">
            <a:xfrm rot="8716294">
              <a:off x="2881914" y="1263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1" name="Forme libre : forme 1916"/>
            <p:cNvSpPr/>
            <p:nvPr/>
          </p:nvSpPr>
          <p:spPr bwMode="auto">
            <a:xfrm rot="8716294">
              <a:off x="3096994" y="151304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2" name="Forme libre : forme 1917"/>
            <p:cNvSpPr/>
            <p:nvPr/>
          </p:nvSpPr>
          <p:spPr bwMode="auto">
            <a:xfrm rot="8716294">
              <a:off x="2855543" y="136344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3" name="Forme libre : forme 1918"/>
            <p:cNvSpPr/>
            <p:nvPr/>
          </p:nvSpPr>
          <p:spPr bwMode="auto">
            <a:xfrm rot="7484128">
              <a:off x="3201925" y="17043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4" name="Forme libre : forme 1919"/>
            <p:cNvSpPr/>
            <p:nvPr/>
          </p:nvSpPr>
          <p:spPr bwMode="auto">
            <a:xfrm rot="13089394">
              <a:off x="3306745" y="167093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5" name="Forme libre : forme 1920"/>
            <p:cNvSpPr/>
            <p:nvPr/>
          </p:nvSpPr>
          <p:spPr bwMode="auto">
            <a:xfrm rot="8716294">
              <a:off x="3492330" y="147925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6" name="Forme libre : forme 1921"/>
            <p:cNvSpPr/>
            <p:nvPr/>
          </p:nvSpPr>
          <p:spPr bwMode="auto">
            <a:xfrm rot="8716294">
              <a:off x="3440525" y="13756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7" name="Forme libre : forme 1922"/>
            <p:cNvSpPr/>
            <p:nvPr/>
          </p:nvSpPr>
          <p:spPr bwMode="auto">
            <a:xfrm rot="8716294">
              <a:off x="3197279" y="140587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8" name="Forme libre : forme 1923"/>
            <p:cNvSpPr/>
            <p:nvPr/>
          </p:nvSpPr>
          <p:spPr bwMode="auto">
            <a:xfrm rot="8716294">
              <a:off x="3374731" y="124663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19" name="Forme libre : forme 1924"/>
            <p:cNvSpPr/>
            <p:nvPr/>
          </p:nvSpPr>
          <p:spPr bwMode="auto">
            <a:xfrm rot="8716294">
              <a:off x="2606784" y="97400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0" name="Forme libre : forme 1925"/>
            <p:cNvSpPr/>
            <p:nvPr/>
          </p:nvSpPr>
          <p:spPr bwMode="auto">
            <a:xfrm rot="8716294">
              <a:off x="2696175" y="100324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1" name="Forme libre : forme 1926"/>
            <p:cNvSpPr/>
            <p:nvPr/>
          </p:nvSpPr>
          <p:spPr bwMode="auto">
            <a:xfrm rot="8716294">
              <a:off x="2651326" y="91696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2" name="Forme libre : forme 1927"/>
            <p:cNvSpPr/>
            <p:nvPr/>
          </p:nvSpPr>
          <p:spPr bwMode="auto">
            <a:xfrm rot="8716294">
              <a:off x="2494550" y="106254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3" name="Forme libre : forme 1928"/>
            <p:cNvSpPr/>
            <p:nvPr/>
          </p:nvSpPr>
          <p:spPr bwMode="auto">
            <a:xfrm rot="8716294">
              <a:off x="2369647" y="8538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4" name="Forme libre : forme 1929"/>
            <p:cNvSpPr/>
            <p:nvPr/>
          </p:nvSpPr>
          <p:spPr bwMode="auto">
            <a:xfrm rot="8716294">
              <a:off x="2357595" y="71509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5" name="Forme libre : forme 1930"/>
            <p:cNvSpPr/>
            <p:nvPr/>
          </p:nvSpPr>
          <p:spPr bwMode="auto">
            <a:xfrm rot="8716294">
              <a:off x="2584728" y="110350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6" name="Forme libre : forme 1931"/>
            <p:cNvSpPr/>
            <p:nvPr/>
          </p:nvSpPr>
          <p:spPr bwMode="auto">
            <a:xfrm rot="8716294">
              <a:off x="2895883" y="72385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7" name="Forme libre : forme 1932"/>
            <p:cNvSpPr/>
            <p:nvPr/>
          </p:nvSpPr>
          <p:spPr bwMode="auto">
            <a:xfrm rot="8716294">
              <a:off x="2985274" y="75309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8" name="Forme libre : forme 1933"/>
            <p:cNvSpPr/>
            <p:nvPr/>
          </p:nvSpPr>
          <p:spPr bwMode="auto">
            <a:xfrm rot="8716294">
              <a:off x="2783649" y="81239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29" name="Forme libre : forme 1934"/>
            <p:cNvSpPr/>
            <p:nvPr/>
          </p:nvSpPr>
          <p:spPr bwMode="auto">
            <a:xfrm rot="8716294">
              <a:off x="2658747" y="603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0" name="Forme libre : forme 1935"/>
            <p:cNvSpPr/>
            <p:nvPr/>
          </p:nvSpPr>
          <p:spPr bwMode="auto">
            <a:xfrm rot="8716294">
              <a:off x="2873827" y="85334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1" name="Forme libre : forme 1936"/>
            <p:cNvSpPr/>
            <p:nvPr/>
          </p:nvSpPr>
          <p:spPr bwMode="auto">
            <a:xfrm rot="8716294">
              <a:off x="2632376" y="70374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2" name="Forme libre : forme 1937"/>
            <p:cNvSpPr/>
            <p:nvPr/>
          </p:nvSpPr>
          <p:spPr bwMode="auto">
            <a:xfrm rot="7484128">
              <a:off x="2978758" y="10446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3" name="Forme libre : forme 1938"/>
            <p:cNvSpPr/>
            <p:nvPr/>
          </p:nvSpPr>
          <p:spPr bwMode="auto">
            <a:xfrm rot="13089394">
              <a:off x="3083578" y="101123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4" name="Forme libre : forme 1939"/>
            <p:cNvSpPr/>
            <p:nvPr/>
          </p:nvSpPr>
          <p:spPr bwMode="auto">
            <a:xfrm rot="8716294">
              <a:off x="3269163" y="81955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5" name="Forme libre : forme 1940"/>
            <p:cNvSpPr/>
            <p:nvPr/>
          </p:nvSpPr>
          <p:spPr bwMode="auto">
            <a:xfrm rot="8716294">
              <a:off x="3217358" y="71595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6" name="Forme libre : forme 1941"/>
            <p:cNvSpPr/>
            <p:nvPr/>
          </p:nvSpPr>
          <p:spPr bwMode="auto">
            <a:xfrm rot="8716294">
              <a:off x="2974112" y="74618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7" name="Forme libre : forme 1942"/>
            <p:cNvSpPr/>
            <p:nvPr/>
          </p:nvSpPr>
          <p:spPr bwMode="auto">
            <a:xfrm rot="8716294">
              <a:off x="3151564" y="58693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8" name="Forme libre : forme 1943"/>
            <p:cNvSpPr/>
            <p:nvPr/>
          </p:nvSpPr>
          <p:spPr bwMode="auto">
            <a:xfrm rot="8716294">
              <a:off x="2387845" y="31194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39" name="Forme libre : forme 1944"/>
            <p:cNvSpPr/>
            <p:nvPr/>
          </p:nvSpPr>
          <p:spPr bwMode="auto">
            <a:xfrm rot="8716294">
              <a:off x="2477237" y="34118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0" name="Forme libre : forme 1945"/>
            <p:cNvSpPr/>
            <p:nvPr/>
          </p:nvSpPr>
          <p:spPr bwMode="auto">
            <a:xfrm rot="8716294">
              <a:off x="2432387" y="25490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1" name="Forme libre : forme 1946"/>
            <p:cNvSpPr/>
            <p:nvPr/>
          </p:nvSpPr>
          <p:spPr bwMode="auto">
            <a:xfrm rot="8716294">
              <a:off x="2275611" y="4004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2" name="Forme libre : forme 1947"/>
            <p:cNvSpPr/>
            <p:nvPr/>
          </p:nvSpPr>
          <p:spPr bwMode="auto">
            <a:xfrm rot="8716294">
              <a:off x="2150708" y="19181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3" name="Forme libre : forme 1948"/>
            <p:cNvSpPr/>
            <p:nvPr/>
          </p:nvSpPr>
          <p:spPr bwMode="auto">
            <a:xfrm rot="8716294">
              <a:off x="2138656" y="5303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4" name="Forme libre : forme 1949"/>
            <p:cNvSpPr/>
            <p:nvPr/>
          </p:nvSpPr>
          <p:spPr bwMode="auto">
            <a:xfrm rot="8716294">
              <a:off x="2365789" y="44144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5" name="Forme libre : forme 1950"/>
            <p:cNvSpPr/>
            <p:nvPr/>
          </p:nvSpPr>
          <p:spPr bwMode="auto">
            <a:xfrm rot="8716294">
              <a:off x="2676944" y="6179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6" name="Forme libre : forme 1951"/>
            <p:cNvSpPr/>
            <p:nvPr/>
          </p:nvSpPr>
          <p:spPr bwMode="auto">
            <a:xfrm rot="8716294">
              <a:off x="2766336" y="910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7" name="Forme libre : forme 1952"/>
            <p:cNvSpPr/>
            <p:nvPr/>
          </p:nvSpPr>
          <p:spPr bwMode="auto">
            <a:xfrm rot="8716294">
              <a:off x="2564710" y="15033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8" name="Forme libre : forme 1953"/>
            <p:cNvSpPr/>
            <p:nvPr/>
          </p:nvSpPr>
          <p:spPr bwMode="auto">
            <a:xfrm rot="8716294">
              <a:off x="2448552" y="-16031"/>
              <a:ext cx="203847" cy="149340"/>
            </a:xfrm>
            <a:custGeom>
              <a:avLst/>
              <a:gdLst>
                <a:gd name="connsiteX0" fmla="*/ 106716 w 203847"/>
                <a:gd name="connsiteY0" fmla="*/ 149340 h 149340"/>
                <a:gd name="connsiteX1" fmla="*/ 50038 w 203847"/>
                <a:gd name="connsiteY1" fmla="*/ 110053 h 149340"/>
                <a:gd name="connsiteX2" fmla="*/ 69777 w 203847"/>
                <a:gd name="connsiteY2" fmla="*/ 55323 h 149340"/>
                <a:gd name="connsiteX3" fmla="*/ 0 w 203847"/>
                <a:gd name="connsiteY3" fmla="*/ 55323 h 149340"/>
                <a:gd name="connsiteX4" fmla="*/ 0 w 203847"/>
                <a:gd name="connsiteY4" fmla="*/ 0 h 149340"/>
                <a:gd name="connsiteX5" fmla="*/ 203847 w 203847"/>
                <a:gd name="connsiteY5" fmla="*/ 0 h 149340"/>
                <a:gd name="connsiteX6" fmla="*/ 203847 w 203847"/>
                <a:gd name="connsiteY6" fmla="*/ 55323 h 149340"/>
                <a:gd name="connsiteX7" fmla="*/ 139055 w 203847"/>
                <a:gd name="connsiteY7" fmla="*/ 55323 h 14934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49340" extrusionOk="0">
                  <a:moveTo>
                    <a:pt x="106716" y="149340"/>
                  </a:moveTo>
                  <a:lnTo>
                    <a:pt x="50038" y="110053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49" name="Forme libre : forme 1954"/>
            <p:cNvSpPr/>
            <p:nvPr/>
          </p:nvSpPr>
          <p:spPr bwMode="auto">
            <a:xfrm rot="8716294">
              <a:off x="2654888" y="19129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0" name="Forme libre : forme 1955"/>
            <p:cNvSpPr/>
            <p:nvPr/>
          </p:nvSpPr>
          <p:spPr bwMode="auto">
            <a:xfrm rot="8716294">
              <a:off x="2413437" y="4169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1" name="Forme libre : forme 1956"/>
            <p:cNvSpPr/>
            <p:nvPr/>
          </p:nvSpPr>
          <p:spPr bwMode="auto">
            <a:xfrm rot="7484128">
              <a:off x="2759819" y="3826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2" name="Forme libre : forme 1957"/>
            <p:cNvSpPr/>
            <p:nvPr/>
          </p:nvSpPr>
          <p:spPr bwMode="auto">
            <a:xfrm rot="13089394">
              <a:off x="2864639" y="34917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3" name="Forme libre : forme 1958"/>
            <p:cNvSpPr/>
            <p:nvPr/>
          </p:nvSpPr>
          <p:spPr bwMode="auto">
            <a:xfrm rot="8716294">
              <a:off x="3050224" y="15749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4" name="Forme libre : forme 1959"/>
            <p:cNvSpPr/>
            <p:nvPr/>
          </p:nvSpPr>
          <p:spPr bwMode="auto">
            <a:xfrm rot="8716294">
              <a:off x="2998419" y="5390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5" name="Forme libre : forme 1960"/>
            <p:cNvSpPr/>
            <p:nvPr/>
          </p:nvSpPr>
          <p:spPr bwMode="auto">
            <a:xfrm rot="8716294">
              <a:off x="2755173" y="8412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6" name="Forme libre : forme 1961"/>
            <p:cNvSpPr/>
            <p:nvPr/>
          </p:nvSpPr>
          <p:spPr bwMode="auto">
            <a:xfrm rot="8716294">
              <a:off x="2940014" y="-28690"/>
              <a:ext cx="88663" cy="70660"/>
            </a:xfrm>
            <a:custGeom>
              <a:avLst/>
              <a:gdLst>
                <a:gd name="connsiteX0" fmla="*/ 83649 w 88664"/>
                <a:gd name="connsiteY0" fmla="*/ 70660 h 70660"/>
                <a:gd name="connsiteX1" fmla="*/ 0 w 88664"/>
                <a:gd name="connsiteY1" fmla="*/ 12677 h 70660"/>
                <a:gd name="connsiteX2" fmla="*/ 30024 w 88664"/>
                <a:gd name="connsiteY2" fmla="*/ 0 h 70660"/>
                <a:gd name="connsiteX3" fmla="*/ 71417 w 88664"/>
                <a:gd name="connsiteY3" fmla="*/ 17477 h 70660"/>
                <a:gd name="connsiteX4" fmla="*/ 88664 w 88664"/>
                <a:gd name="connsiteY4" fmla="*/ 58525 h 706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8664" h="70660" extrusionOk="0">
                  <a:moveTo>
                    <a:pt x="83649" y="70660"/>
                  </a:moveTo>
                  <a:lnTo>
                    <a:pt x="0" y="12677"/>
                  </a:lnTo>
                  <a:lnTo>
                    <a:pt x="30024" y="0"/>
                  </a:lnTo>
                  <a:cubicBezTo>
                    <a:pt x="45662" y="0"/>
                    <a:pt x="60379" y="6439"/>
                    <a:pt x="71417" y="17477"/>
                  </a:cubicBezTo>
                  <a:cubicBezTo>
                    <a:pt x="82915" y="28515"/>
                    <a:pt x="88664" y="43462"/>
                    <a:pt x="88664" y="5852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7" name="Forme libre : forme 1962"/>
            <p:cNvSpPr/>
            <p:nvPr/>
          </p:nvSpPr>
          <p:spPr bwMode="auto">
            <a:xfrm rot="13089394">
              <a:off x="2740820" y="-30870"/>
              <a:ext cx="73521" cy="76374"/>
            </a:xfrm>
            <a:custGeom>
              <a:avLst/>
              <a:gdLst>
                <a:gd name="connsiteX0" fmla="*/ 73521 w 73521"/>
                <a:gd name="connsiteY0" fmla="*/ 18609 h 76374"/>
                <a:gd name="connsiteX1" fmla="*/ 0 w 73521"/>
                <a:gd name="connsiteY1" fmla="*/ 76374 h 76374"/>
                <a:gd name="connsiteX2" fmla="*/ 0 w 73521"/>
                <a:gd name="connsiteY2" fmla="*/ 38074 h 76374"/>
                <a:gd name="connsiteX3" fmla="*/ 73388 w 73521"/>
                <a:gd name="connsiteY3" fmla="*/ 0 h 763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3521" h="76374" extrusionOk="0">
                  <a:moveTo>
                    <a:pt x="73521" y="18609"/>
                  </a:moveTo>
                  <a:lnTo>
                    <a:pt x="0" y="76374"/>
                  </a:lnTo>
                  <a:lnTo>
                    <a:pt x="0" y="38074"/>
                  </a:lnTo>
                  <a:lnTo>
                    <a:pt x="73388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8" name="Forme libre : forme 1963"/>
            <p:cNvSpPr/>
            <p:nvPr/>
          </p:nvSpPr>
          <p:spPr bwMode="auto">
            <a:xfrm rot="8716294">
              <a:off x="2166753" y="273158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59" name="Forme libre : forme 1964"/>
            <p:cNvSpPr/>
            <p:nvPr/>
          </p:nvSpPr>
          <p:spPr bwMode="auto">
            <a:xfrm rot="8716294">
              <a:off x="2256145" y="276082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0" name="Forme libre : forme 1965"/>
            <p:cNvSpPr/>
            <p:nvPr/>
          </p:nvSpPr>
          <p:spPr bwMode="auto">
            <a:xfrm rot="8716294">
              <a:off x="2211295" y="2674548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1" name="Forme libre : forme 1966"/>
            <p:cNvSpPr/>
            <p:nvPr/>
          </p:nvSpPr>
          <p:spPr bwMode="auto">
            <a:xfrm rot="8716294">
              <a:off x="2054519" y="28201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2" name="Forme libre : forme 1967"/>
            <p:cNvSpPr/>
            <p:nvPr/>
          </p:nvSpPr>
          <p:spPr bwMode="auto">
            <a:xfrm rot="8716294">
              <a:off x="1929616" y="261145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3" name="Forme libre : forme 1968"/>
            <p:cNvSpPr/>
            <p:nvPr/>
          </p:nvSpPr>
          <p:spPr bwMode="auto">
            <a:xfrm rot="8716294">
              <a:off x="1917564" y="2472677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4" name="Forme libre : forme 1969"/>
            <p:cNvSpPr/>
            <p:nvPr/>
          </p:nvSpPr>
          <p:spPr bwMode="auto">
            <a:xfrm rot="8716294">
              <a:off x="2144697" y="2861082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5" name="Forme libre : forme 1970"/>
            <p:cNvSpPr/>
            <p:nvPr/>
          </p:nvSpPr>
          <p:spPr bwMode="auto">
            <a:xfrm rot="8716294">
              <a:off x="2455852" y="248143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6" name="Forme libre : forme 1971"/>
            <p:cNvSpPr/>
            <p:nvPr/>
          </p:nvSpPr>
          <p:spPr bwMode="auto">
            <a:xfrm rot="8716294">
              <a:off x="2545244" y="251067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7" name="Forme libre : forme 1972"/>
            <p:cNvSpPr/>
            <p:nvPr/>
          </p:nvSpPr>
          <p:spPr bwMode="auto">
            <a:xfrm rot="8716294">
              <a:off x="2343618" y="256997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8" name="Forme libre : forme 1973"/>
            <p:cNvSpPr/>
            <p:nvPr/>
          </p:nvSpPr>
          <p:spPr bwMode="auto">
            <a:xfrm rot="8716294">
              <a:off x="2218716" y="236130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69" name="Forme libre : forme 1974"/>
            <p:cNvSpPr/>
            <p:nvPr/>
          </p:nvSpPr>
          <p:spPr bwMode="auto">
            <a:xfrm rot="8716294">
              <a:off x="2433796" y="2610930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0" name="Forme libre : forme 1975"/>
            <p:cNvSpPr/>
            <p:nvPr/>
          </p:nvSpPr>
          <p:spPr bwMode="auto">
            <a:xfrm rot="8716294">
              <a:off x="2192345" y="2461330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1" name="Forme libre : forme 1976"/>
            <p:cNvSpPr/>
            <p:nvPr/>
          </p:nvSpPr>
          <p:spPr bwMode="auto">
            <a:xfrm rot="7484128">
              <a:off x="2538727" y="28022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2" name="Forme libre : forme 1977"/>
            <p:cNvSpPr/>
            <p:nvPr/>
          </p:nvSpPr>
          <p:spPr bwMode="auto">
            <a:xfrm rot="13089394">
              <a:off x="2643547" y="2768815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3" name="Forme libre : forme 1978"/>
            <p:cNvSpPr/>
            <p:nvPr/>
          </p:nvSpPr>
          <p:spPr bwMode="auto">
            <a:xfrm rot="8716294">
              <a:off x="2829132" y="2577134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4" name="Forme libre : forme 1979"/>
            <p:cNvSpPr/>
            <p:nvPr/>
          </p:nvSpPr>
          <p:spPr bwMode="auto">
            <a:xfrm rot="8716294">
              <a:off x="2777327" y="247354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5" name="Forme libre : forme 1980"/>
            <p:cNvSpPr/>
            <p:nvPr/>
          </p:nvSpPr>
          <p:spPr bwMode="auto">
            <a:xfrm rot="8716294">
              <a:off x="2534081" y="2503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6" name="Forme libre : forme 1981"/>
            <p:cNvSpPr/>
            <p:nvPr/>
          </p:nvSpPr>
          <p:spPr bwMode="auto">
            <a:xfrm rot="8716294">
              <a:off x="2711533" y="234452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7" name="Forme libre : forme 1982"/>
            <p:cNvSpPr/>
            <p:nvPr/>
          </p:nvSpPr>
          <p:spPr bwMode="auto">
            <a:xfrm rot="8716294">
              <a:off x="2389920" y="339128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8" name="Forme libre : forme 1983"/>
            <p:cNvSpPr/>
            <p:nvPr/>
          </p:nvSpPr>
          <p:spPr bwMode="auto">
            <a:xfrm rot="8716294">
              <a:off x="2479312" y="3420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79" name="Forme libre : forme 1984"/>
            <p:cNvSpPr/>
            <p:nvPr/>
          </p:nvSpPr>
          <p:spPr bwMode="auto">
            <a:xfrm rot="8716294">
              <a:off x="2434462" y="333424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0" name="Forme libre : forme 1985"/>
            <p:cNvSpPr/>
            <p:nvPr/>
          </p:nvSpPr>
          <p:spPr bwMode="auto">
            <a:xfrm rot="8716294">
              <a:off x="2277686" y="347982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1" name="Forme libre : forme 1986"/>
            <p:cNvSpPr/>
            <p:nvPr/>
          </p:nvSpPr>
          <p:spPr bwMode="auto">
            <a:xfrm rot="8716294">
              <a:off x="2152783" y="3271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2" name="Forme libre : forme 1987"/>
            <p:cNvSpPr/>
            <p:nvPr/>
          </p:nvSpPr>
          <p:spPr bwMode="auto">
            <a:xfrm rot="8716294">
              <a:off x="2140731" y="313237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3" name="Forme libre : forme 1988"/>
            <p:cNvSpPr/>
            <p:nvPr/>
          </p:nvSpPr>
          <p:spPr bwMode="auto">
            <a:xfrm rot="8716294">
              <a:off x="2367864" y="352078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4" name="Forme libre : forme 1989"/>
            <p:cNvSpPr/>
            <p:nvPr/>
          </p:nvSpPr>
          <p:spPr bwMode="auto">
            <a:xfrm rot="8716294">
              <a:off x="2679019" y="314113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5" name="Forme libre : forme 1990"/>
            <p:cNvSpPr/>
            <p:nvPr/>
          </p:nvSpPr>
          <p:spPr bwMode="auto">
            <a:xfrm rot="8716294">
              <a:off x="2768411" y="317037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6" name="Forme libre : forme 1991"/>
            <p:cNvSpPr/>
            <p:nvPr/>
          </p:nvSpPr>
          <p:spPr bwMode="auto">
            <a:xfrm rot="8716294">
              <a:off x="2566785" y="32296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7" name="Forme libre : forme 1992"/>
            <p:cNvSpPr/>
            <p:nvPr/>
          </p:nvSpPr>
          <p:spPr bwMode="auto">
            <a:xfrm rot="8716294">
              <a:off x="2441883" y="302100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8" name="Forme libre : forme 1993"/>
            <p:cNvSpPr/>
            <p:nvPr/>
          </p:nvSpPr>
          <p:spPr bwMode="auto">
            <a:xfrm rot="8716294">
              <a:off x="2656963" y="327062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89" name="Forme libre : forme 1994"/>
            <p:cNvSpPr/>
            <p:nvPr/>
          </p:nvSpPr>
          <p:spPr bwMode="auto">
            <a:xfrm rot="8716294">
              <a:off x="2415512" y="312102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0" name="Forme libre : forme 1995"/>
            <p:cNvSpPr/>
            <p:nvPr/>
          </p:nvSpPr>
          <p:spPr bwMode="auto">
            <a:xfrm rot="7484128">
              <a:off x="2761894" y="34619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1" name="Forme libre : forme 1996"/>
            <p:cNvSpPr/>
            <p:nvPr/>
          </p:nvSpPr>
          <p:spPr bwMode="auto">
            <a:xfrm rot="13089394">
              <a:off x="2866714" y="342851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2" name="Forme libre : forme 1997"/>
            <p:cNvSpPr/>
            <p:nvPr/>
          </p:nvSpPr>
          <p:spPr bwMode="auto">
            <a:xfrm rot="8716294">
              <a:off x="3052299" y="323683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3" name="Forme libre : forme 1998"/>
            <p:cNvSpPr/>
            <p:nvPr/>
          </p:nvSpPr>
          <p:spPr bwMode="auto">
            <a:xfrm rot="8716294">
              <a:off x="3000494" y="313324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4" name="Forme libre : forme 1999"/>
            <p:cNvSpPr/>
            <p:nvPr/>
          </p:nvSpPr>
          <p:spPr bwMode="auto">
            <a:xfrm rot="8716294">
              <a:off x="2757248" y="31634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5" name="Forme libre : forme 2000"/>
            <p:cNvSpPr/>
            <p:nvPr/>
          </p:nvSpPr>
          <p:spPr bwMode="auto">
            <a:xfrm rot="8716294">
              <a:off x="2934700" y="300421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6" name="Forme libre : forme 2001"/>
            <p:cNvSpPr/>
            <p:nvPr/>
          </p:nvSpPr>
          <p:spPr bwMode="auto">
            <a:xfrm rot="8716294">
              <a:off x="2865744" y="5089178"/>
              <a:ext cx="140009" cy="103412"/>
            </a:xfrm>
            <a:custGeom>
              <a:avLst/>
              <a:gdLst>
                <a:gd name="connsiteX0" fmla="*/ 23004 w 140009"/>
                <a:gd name="connsiteY0" fmla="*/ 73821 h 103412"/>
                <a:gd name="connsiteX1" fmla="*/ 2853 w 140009"/>
                <a:gd name="connsiteY1" fmla="*/ 34034 h 103412"/>
                <a:gd name="connsiteX2" fmla="*/ 0 w 140009"/>
                <a:gd name="connsiteY2" fmla="*/ 0 h 103412"/>
                <a:gd name="connsiteX3" fmla="*/ 140009 w 140009"/>
                <a:gd name="connsiteY3" fmla="*/ 97050 h 103412"/>
                <a:gd name="connsiteX4" fmla="*/ 137354 w 140009"/>
                <a:gd name="connsiteY4" fmla="*/ 97759 h 103412"/>
                <a:gd name="connsiteX5" fmla="*/ 95370 w 140009"/>
                <a:gd name="connsiteY5" fmla="*/ 103238 h 103412"/>
                <a:gd name="connsiteX6" fmla="*/ 23004 w 140009"/>
                <a:gd name="connsiteY6" fmla="*/ 73821 h 1034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0009" h="103412" extrusionOk="0">
                  <a:moveTo>
                    <a:pt x="23004" y="73821"/>
                  </a:moveTo>
                  <a:cubicBezTo>
                    <a:pt x="13002" y="64113"/>
                    <a:pt x="6677" y="50875"/>
                    <a:pt x="2853" y="34034"/>
                  </a:cubicBezTo>
                  <a:lnTo>
                    <a:pt x="0" y="0"/>
                  </a:lnTo>
                  <a:lnTo>
                    <a:pt x="140009" y="97050"/>
                  </a:lnTo>
                  <a:lnTo>
                    <a:pt x="137354" y="97759"/>
                  </a:lnTo>
                  <a:cubicBezTo>
                    <a:pt x="121846" y="100775"/>
                    <a:pt x="107579" y="102502"/>
                    <a:pt x="95370" y="103238"/>
                  </a:cubicBezTo>
                  <a:cubicBezTo>
                    <a:pt x="68307" y="105003"/>
                    <a:pt x="41831" y="93236"/>
                    <a:pt x="23004" y="7382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7" name="Forme libre : forme 2002"/>
            <p:cNvSpPr/>
            <p:nvPr/>
          </p:nvSpPr>
          <p:spPr bwMode="auto">
            <a:xfrm rot="8716294">
              <a:off x="3543190" y="5126545"/>
              <a:ext cx="17522" cy="24091"/>
            </a:xfrm>
            <a:custGeom>
              <a:avLst/>
              <a:gdLst>
                <a:gd name="connsiteX0" fmla="*/ 0 w 17522"/>
                <a:gd name="connsiteY0" fmla="*/ 24091 h 24091"/>
                <a:gd name="connsiteX1" fmla="*/ 1 w 17522"/>
                <a:gd name="connsiteY1" fmla="*/ 0 h 24091"/>
                <a:gd name="connsiteX2" fmla="*/ 17522 w 17522"/>
                <a:gd name="connsiteY2" fmla="*/ 12145 h 240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7522" h="24091" extrusionOk="0">
                  <a:moveTo>
                    <a:pt x="0" y="24091"/>
                  </a:moveTo>
                  <a:lnTo>
                    <a:pt x="1" y="0"/>
                  </a:lnTo>
                  <a:lnTo>
                    <a:pt x="17522" y="1214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8" name="Forme libre : forme 2003"/>
            <p:cNvSpPr/>
            <p:nvPr/>
          </p:nvSpPr>
          <p:spPr bwMode="auto">
            <a:xfrm rot="8716294">
              <a:off x="3163011" y="4980512"/>
              <a:ext cx="135472" cy="195874"/>
            </a:xfrm>
            <a:custGeom>
              <a:avLst/>
              <a:gdLst>
                <a:gd name="connsiteX0" fmla="*/ 90710 w 135472"/>
                <a:gd name="connsiteY0" fmla="*/ 195874 h 195874"/>
                <a:gd name="connsiteX1" fmla="*/ 47847 w 135472"/>
                <a:gd name="connsiteY1" fmla="*/ 116129 h 195874"/>
                <a:gd name="connsiteX2" fmla="*/ 69777 w 135472"/>
                <a:gd name="connsiteY2" fmla="*/ 55323 h 195874"/>
                <a:gd name="connsiteX3" fmla="*/ 0 w 135472"/>
                <a:gd name="connsiteY3" fmla="*/ 55323 h 195874"/>
                <a:gd name="connsiteX4" fmla="*/ 0 w 135472"/>
                <a:gd name="connsiteY4" fmla="*/ 0 h 195874"/>
                <a:gd name="connsiteX5" fmla="*/ 40633 w 135472"/>
                <a:gd name="connsiteY5" fmla="*/ 0 h 195874"/>
                <a:gd name="connsiteX6" fmla="*/ 135472 w 135472"/>
                <a:gd name="connsiteY6" fmla="*/ 65739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35472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40633" y="0"/>
                  </a:lnTo>
                  <a:lnTo>
                    <a:pt x="135472" y="657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199" name="Forme libre : forme 2004"/>
            <p:cNvSpPr/>
            <p:nvPr/>
          </p:nvSpPr>
          <p:spPr bwMode="auto">
            <a:xfrm rot="8716294">
              <a:off x="3075185" y="5096420"/>
              <a:ext cx="71527" cy="66237"/>
            </a:xfrm>
            <a:custGeom>
              <a:avLst/>
              <a:gdLst>
                <a:gd name="connsiteX0" fmla="*/ 11471 w 71527"/>
                <a:gd name="connsiteY0" fmla="*/ 55370 h 66237"/>
                <a:gd name="connsiteX1" fmla="*/ 0 w 71527"/>
                <a:gd name="connsiteY1" fmla="*/ 28202 h 66237"/>
                <a:gd name="connsiteX2" fmla="*/ 0 w 71527"/>
                <a:gd name="connsiteY2" fmla="*/ 27599 h 66237"/>
                <a:gd name="connsiteX3" fmla="*/ 11471 w 71527"/>
                <a:gd name="connsiteY3" fmla="*/ 431 h 66237"/>
                <a:gd name="connsiteX4" fmla="*/ 12491 w 71527"/>
                <a:gd name="connsiteY4" fmla="*/ 0 h 66237"/>
                <a:gd name="connsiteX5" fmla="*/ 71527 w 71527"/>
                <a:gd name="connsiteY5" fmla="*/ 40922 h 66237"/>
                <a:gd name="connsiteX6" fmla="*/ 65806 w 71527"/>
                <a:gd name="connsiteY6" fmla="*/ 54766 h 66237"/>
                <a:gd name="connsiteX7" fmla="*/ 38638 w 71527"/>
                <a:gd name="connsiteY7" fmla="*/ 66237 h 66237"/>
                <a:gd name="connsiteX8" fmla="*/ 11471 w 71527"/>
                <a:gd name="connsiteY8" fmla="*/ 55370 h 6623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71527" h="66237" extrusionOk="0">
                  <a:moveTo>
                    <a:pt x="11471" y="55370"/>
                  </a:moveTo>
                  <a:cubicBezTo>
                    <a:pt x="4226" y="48125"/>
                    <a:pt x="0" y="38465"/>
                    <a:pt x="0" y="28202"/>
                  </a:cubicBezTo>
                  <a:lnTo>
                    <a:pt x="0" y="27599"/>
                  </a:lnTo>
                  <a:cubicBezTo>
                    <a:pt x="0" y="17335"/>
                    <a:pt x="4226" y="7676"/>
                    <a:pt x="11471" y="431"/>
                  </a:cubicBezTo>
                  <a:lnTo>
                    <a:pt x="12491" y="0"/>
                  </a:lnTo>
                  <a:lnTo>
                    <a:pt x="71527" y="40922"/>
                  </a:lnTo>
                  <a:lnTo>
                    <a:pt x="65806" y="54766"/>
                  </a:lnTo>
                  <a:cubicBezTo>
                    <a:pt x="58561" y="62011"/>
                    <a:pt x="48902" y="66237"/>
                    <a:pt x="38638" y="66237"/>
                  </a:cubicBezTo>
                  <a:cubicBezTo>
                    <a:pt x="28375" y="66237"/>
                    <a:pt x="18716" y="62614"/>
                    <a:pt x="11471" y="5537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0" name="Forme libre : forme 2005"/>
            <p:cNvSpPr/>
            <p:nvPr/>
          </p:nvSpPr>
          <p:spPr bwMode="auto">
            <a:xfrm rot="8716294">
              <a:off x="3669562" y="5103164"/>
              <a:ext cx="86480" cy="68720"/>
            </a:xfrm>
            <a:custGeom>
              <a:avLst/>
              <a:gdLst>
                <a:gd name="connsiteX0" fmla="*/ 17477 w 86480"/>
                <a:gd name="connsiteY0" fmla="*/ 52162 h 68720"/>
                <a:gd name="connsiteX1" fmla="*/ 0 w 86480"/>
                <a:gd name="connsiteY1" fmla="*/ 10771 h 68720"/>
                <a:gd name="connsiteX2" fmla="*/ 0 w 86480"/>
                <a:gd name="connsiteY2" fmla="*/ 9850 h 68720"/>
                <a:gd name="connsiteX3" fmla="*/ 4159 w 86480"/>
                <a:gd name="connsiteY3" fmla="*/ 0 h 68720"/>
                <a:gd name="connsiteX4" fmla="*/ 86480 w 86480"/>
                <a:gd name="connsiteY4" fmla="*/ 57062 h 68720"/>
                <a:gd name="connsiteX5" fmla="*/ 58869 w 86480"/>
                <a:gd name="connsiteY5" fmla="*/ 68720 h 68720"/>
                <a:gd name="connsiteX6" fmla="*/ 17477 w 86480"/>
                <a:gd name="connsiteY6" fmla="*/ 52162 h 68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6480" h="68720" extrusionOk="0">
                  <a:moveTo>
                    <a:pt x="17477" y="52162"/>
                  </a:moveTo>
                  <a:cubicBezTo>
                    <a:pt x="6439" y="41124"/>
                    <a:pt x="0" y="26407"/>
                    <a:pt x="0" y="10771"/>
                  </a:cubicBezTo>
                  <a:lnTo>
                    <a:pt x="0" y="9850"/>
                  </a:lnTo>
                  <a:lnTo>
                    <a:pt x="4159" y="0"/>
                  </a:lnTo>
                  <a:lnTo>
                    <a:pt x="86480" y="57062"/>
                  </a:lnTo>
                  <a:lnTo>
                    <a:pt x="58869" y="68720"/>
                  </a:lnTo>
                  <a:cubicBezTo>
                    <a:pt x="43232" y="68720"/>
                    <a:pt x="28516" y="63201"/>
                    <a:pt x="17477" y="5216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1" name="Forme libre : forme 2006"/>
            <p:cNvSpPr/>
            <p:nvPr/>
          </p:nvSpPr>
          <p:spPr bwMode="auto">
            <a:xfrm rot="8716294">
              <a:off x="3598055" y="49832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2" name="Forme libre : forme 2007"/>
            <p:cNvSpPr/>
            <p:nvPr/>
          </p:nvSpPr>
          <p:spPr bwMode="auto">
            <a:xfrm rot="8716294">
              <a:off x="2608589" y="404968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3" name="Forme libre : forme 2008"/>
            <p:cNvSpPr/>
            <p:nvPr/>
          </p:nvSpPr>
          <p:spPr bwMode="auto">
            <a:xfrm rot="8716294">
              <a:off x="2697982" y="407892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4" name="Forme libre : forme 2009"/>
            <p:cNvSpPr/>
            <p:nvPr/>
          </p:nvSpPr>
          <p:spPr bwMode="auto">
            <a:xfrm rot="8716294">
              <a:off x="2653132" y="399264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5" name="Forme libre : forme 2010"/>
            <p:cNvSpPr/>
            <p:nvPr/>
          </p:nvSpPr>
          <p:spPr bwMode="auto">
            <a:xfrm rot="8716294">
              <a:off x="2496356" y="413822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6" name="Forme libre : forme 2011"/>
            <p:cNvSpPr/>
            <p:nvPr/>
          </p:nvSpPr>
          <p:spPr bwMode="auto">
            <a:xfrm rot="8716294">
              <a:off x="2371453" y="392955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7" name="Forme libre : forme 2012"/>
            <p:cNvSpPr/>
            <p:nvPr/>
          </p:nvSpPr>
          <p:spPr bwMode="auto">
            <a:xfrm rot="8716294">
              <a:off x="2359401" y="379077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8" name="Forme libre : forme 2013"/>
            <p:cNvSpPr/>
            <p:nvPr/>
          </p:nvSpPr>
          <p:spPr bwMode="auto">
            <a:xfrm rot="8716294">
              <a:off x="2586534" y="417917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09" name="Forme libre : forme 2014"/>
            <p:cNvSpPr/>
            <p:nvPr/>
          </p:nvSpPr>
          <p:spPr bwMode="auto">
            <a:xfrm rot="8716294">
              <a:off x="2897689" y="379952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0" name="Forme libre : forme 2015"/>
            <p:cNvSpPr/>
            <p:nvPr/>
          </p:nvSpPr>
          <p:spPr bwMode="auto">
            <a:xfrm rot="8716294">
              <a:off x="2987081" y="382877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1" name="Forme libre : forme 2016"/>
            <p:cNvSpPr/>
            <p:nvPr/>
          </p:nvSpPr>
          <p:spPr bwMode="auto">
            <a:xfrm rot="8716294">
              <a:off x="2785455" y="388807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2" name="Forme libre : forme 2017"/>
            <p:cNvSpPr/>
            <p:nvPr/>
          </p:nvSpPr>
          <p:spPr bwMode="auto">
            <a:xfrm rot="8716294">
              <a:off x="2660553" y="36793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3" name="Forme libre : forme 2018"/>
            <p:cNvSpPr/>
            <p:nvPr/>
          </p:nvSpPr>
          <p:spPr bwMode="auto">
            <a:xfrm rot="8716294">
              <a:off x="2875633" y="392902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4" name="Forme libre : forme 2019"/>
            <p:cNvSpPr/>
            <p:nvPr/>
          </p:nvSpPr>
          <p:spPr bwMode="auto">
            <a:xfrm rot="8716294">
              <a:off x="2634182" y="377942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5" name="Forme libre : forme 2020"/>
            <p:cNvSpPr/>
            <p:nvPr/>
          </p:nvSpPr>
          <p:spPr bwMode="auto">
            <a:xfrm rot="7484128">
              <a:off x="2980564" y="41203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6" name="Forme libre : forme 2021"/>
            <p:cNvSpPr/>
            <p:nvPr/>
          </p:nvSpPr>
          <p:spPr bwMode="auto">
            <a:xfrm rot="13089394">
              <a:off x="3085384" y="408691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7" name="Forme libre : forme 2022"/>
            <p:cNvSpPr/>
            <p:nvPr/>
          </p:nvSpPr>
          <p:spPr bwMode="auto">
            <a:xfrm rot="8716294">
              <a:off x="3270968" y="389522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8" name="Forme libre : forme 2023"/>
            <p:cNvSpPr/>
            <p:nvPr/>
          </p:nvSpPr>
          <p:spPr bwMode="auto">
            <a:xfrm rot="8716294">
              <a:off x="3219164" y="37916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19" name="Forme libre : forme 2024"/>
            <p:cNvSpPr/>
            <p:nvPr/>
          </p:nvSpPr>
          <p:spPr bwMode="auto">
            <a:xfrm rot="8716294">
              <a:off x="2975918" y="38218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0" name="Forme libre : forme 2025"/>
            <p:cNvSpPr/>
            <p:nvPr/>
          </p:nvSpPr>
          <p:spPr bwMode="auto">
            <a:xfrm rot="8716294">
              <a:off x="3153370" y="366261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1" name="Forme libre : forme 2026"/>
            <p:cNvSpPr/>
            <p:nvPr/>
          </p:nvSpPr>
          <p:spPr bwMode="auto">
            <a:xfrm rot="8716294">
              <a:off x="2831757" y="470938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2" name="Forme libre : forme 2027"/>
            <p:cNvSpPr/>
            <p:nvPr/>
          </p:nvSpPr>
          <p:spPr bwMode="auto">
            <a:xfrm rot="8716294">
              <a:off x="2921149" y="473862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3" name="Forme libre : forme 2028"/>
            <p:cNvSpPr/>
            <p:nvPr/>
          </p:nvSpPr>
          <p:spPr bwMode="auto">
            <a:xfrm rot="8716294">
              <a:off x="2876298" y="465234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4" name="Forme libre : forme 2029"/>
            <p:cNvSpPr/>
            <p:nvPr/>
          </p:nvSpPr>
          <p:spPr bwMode="auto">
            <a:xfrm rot="8716294">
              <a:off x="2719523" y="479792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5" name="Forme libre : forme 2030"/>
            <p:cNvSpPr/>
            <p:nvPr/>
          </p:nvSpPr>
          <p:spPr bwMode="auto">
            <a:xfrm rot="8716294">
              <a:off x="2594620" y="458925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6" name="Forme libre : forme 2031"/>
            <p:cNvSpPr/>
            <p:nvPr/>
          </p:nvSpPr>
          <p:spPr bwMode="auto">
            <a:xfrm rot="8716294">
              <a:off x="2582568" y="445047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7" name="Forme libre : forme 2032"/>
            <p:cNvSpPr/>
            <p:nvPr/>
          </p:nvSpPr>
          <p:spPr bwMode="auto">
            <a:xfrm rot="8716294">
              <a:off x="2809701" y="483887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8" name="Forme libre : forme 2033"/>
            <p:cNvSpPr/>
            <p:nvPr/>
          </p:nvSpPr>
          <p:spPr bwMode="auto">
            <a:xfrm rot="8716294">
              <a:off x="3120856" y="44592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29" name="Forme libre : forme 2034"/>
            <p:cNvSpPr/>
            <p:nvPr/>
          </p:nvSpPr>
          <p:spPr bwMode="auto">
            <a:xfrm rot="8716294">
              <a:off x="3210248" y="44884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0" name="Forme libre : forme 2035"/>
            <p:cNvSpPr/>
            <p:nvPr/>
          </p:nvSpPr>
          <p:spPr bwMode="auto">
            <a:xfrm rot="8716294">
              <a:off x="3008622" y="45477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1" name="Forme libre : forme 2036"/>
            <p:cNvSpPr/>
            <p:nvPr/>
          </p:nvSpPr>
          <p:spPr bwMode="auto">
            <a:xfrm rot="8716294">
              <a:off x="2883720" y="43390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2" name="Forme libre : forme 2037"/>
            <p:cNvSpPr/>
            <p:nvPr/>
          </p:nvSpPr>
          <p:spPr bwMode="auto">
            <a:xfrm rot="8716294">
              <a:off x="3098800" y="458872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3" name="Forme libre : forme 2038"/>
            <p:cNvSpPr/>
            <p:nvPr/>
          </p:nvSpPr>
          <p:spPr bwMode="auto">
            <a:xfrm rot="8716294">
              <a:off x="2857348" y="443912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4" name="Forme libre : forme 2039"/>
            <p:cNvSpPr/>
            <p:nvPr/>
          </p:nvSpPr>
          <p:spPr bwMode="auto">
            <a:xfrm rot="7484128">
              <a:off x="3203731" y="478007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5" name="Forme libre : forme 2040"/>
            <p:cNvSpPr/>
            <p:nvPr/>
          </p:nvSpPr>
          <p:spPr bwMode="auto">
            <a:xfrm rot="13089394">
              <a:off x="3308551" y="474660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6" name="Forme libre : forme 2041"/>
            <p:cNvSpPr/>
            <p:nvPr/>
          </p:nvSpPr>
          <p:spPr bwMode="auto">
            <a:xfrm rot="8716294">
              <a:off x="3494136" y="455492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7" name="Forme libre : forme 2042"/>
            <p:cNvSpPr/>
            <p:nvPr/>
          </p:nvSpPr>
          <p:spPr bwMode="auto">
            <a:xfrm rot="8716294">
              <a:off x="3442331" y="44513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8" name="Forme libre : forme 2043"/>
            <p:cNvSpPr/>
            <p:nvPr/>
          </p:nvSpPr>
          <p:spPr bwMode="auto">
            <a:xfrm rot="8716294">
              <a:off x="3199085" y="44815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39" name="Forme libre : forme 2044"/>
            <p:cNvSpPr/>
            <p:nvPr/>
          </p:nvSpPr>
          <p:spPr bwMode="auto">
            <a:xfrm rot="8716294">
              <a:off x="3376537" y="432231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0" name="Forme libre : forme 2045"/>
            <p:cNvSpPr/>
            <p:nvPr/>
          </p:nvSpPr>
          <p:spPr bwMode="auto">
            <a:xfrm rot="8716294">
              <a:off x="1945235" y="207061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1" name="Forme libre : forme 2046"/>
            <p:cNvSpPr/>
            <p:nvPr/>
          </p:nvSpPr>
          <p:spPr bwMode="auto">
            <a:xfrm rot="8716294">
              <a:off x="2034627" y="209985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2" name="Forme libre : forme 2047"/>
            <p:cNvSpPr/>
            <p:nvPr/>
          </p:nvSpPr>
          <p:spPr bwMode="auto">
            <a:xfrm rot="8716294">
              <a:off x="1989777" y="201357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3" name="Forme libre : forme 2048"/>
            <p:cNvSpPr/>
            <p:nvPr/>
          </p:nvSpPr>
          <p:spPr bwMode="auto">
            <a:xfrm rot="8716294">
              <a:off x="1833001" y="215915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4" name="Forme libre : forme 2049"/>
            <p:cNvSpPr/>
            <p:nvPr/>
          </p:nvSpPr>
          <p:spPr bwMode="auto">
            <a:xfrm rot="8716294">
              <a:off x="1708098" y="195048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5" name="Forme libre : forme 2050"/>
            <p:cNvSpPr/>
            <p:nvPr/>
          </p:nvSpPr>
          <p:spPr bwMode="auto">
            <a:xfrm rot="8716294">
              <a:off x="1696046" y="181170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6" name="Forme libre : forme 2051"/>
            <p:cNvSpPr/>
            <p:nvPr/>
          </p:nvSpPr>
          <p:spPr bwMode="auto">
            <a:xfrm rot="8716294">
              <a:off x="1923179" y="22001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7" name="Forme libre : forme 2052"/>
            <p:cNvSpPr/>
            <p:nvPr/>
          </p:nvSpPr>
          <p:spPr bwMode="auto">
            <a:xfrm rot="8716294">
              <a:off x="2234334" y="182046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8" name="Forme libre : forme 2053"/>
            <p:cNvSpPr/>
            <p:nvPr/>
          </p:nvSpPr>
          <p:spPr bwMode="auto">
            <a:xfrm rot="8716294">
              <a:off x="2323726" y="184970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49" name="Forme libre : forme 2054"/>
            <p:cNvSpPr/>
            <p:nvPr/>
          </p:nvSpPr>
          <p:spPr bwMode="auto">
            <a:xfrm rot="8716294">
              <a:off x="2122100" y="19090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0" name="Forme libre : forme 2055"/>
            <p:cNvSpPr/>
            <p:nvPr/>
          </p:nvSpPr>
          <p:spPr bwMode="auto">
            <a:xfrm rot="8716294">
              <a:off x="1997198" y="170033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1" name="Forme libre : forme 2056"/>
            <p:cNvSpPr/>
            <p:nvPr/>
          </p:nvSpPr>
          <p:spPr bwMode="auto">
            <a:xfrm rot="8716294">
              <a:off x="2212278" y="194995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2" name="Forme libre : forme 2057"/>
            <p:cNvSpPr/>
            <p:nvPr/>
          </p:nvSpPr>
          <p:spPr bwMode="auto">
            <a:xfrm rot="8716294">
              <a:off x="1970827" y="180035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3" name="Forme libre : forme 2058"/>
            <p:cNvSpPr/>
            <p:nvPr/>
          </p:nvSpPr>
          <p:spPr bwMode="auto">
            <a:xfrm rot="7484128">
              <a:off x="2317209" y="214130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4" name="Forme libre : forme 2059"/>
            <p:cNvSpPr/>
            <p:nvPr/>
          </p:nvSpPr>
          <p:spPr bwMode="auto">
            <a:xfrm rot="13089394">
              <a:off x="2422029" y="210784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5" name="Forme libre : forme 2060"/>
            <p:cNvSpPr/>
            <p:nvPr/>
          </p:nvSpPr>
          <p:spPr bwMode="auto">
            <a:xfrm rot="8716294">
              <a:off x="2607613" y="191616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6" name="Forme libre : forme 2061"/>
            <p:cNvSpPr/>
            <p:nvPr/>
          </p:nvSpPr>
          <p:spPr bwMode="auto">
            <a:xfrm rot="8716294">
              <a:off x="2555809" y="181256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7" name="Forme libre : forme 2062"/>
            <p:cNvSpPr/>
            <p:nvPr/>
          </p:nvSpPr>
          <p:spPr bwMode="auto">
            <a:xfrm rot="8716294">
              <a:off x="2312563" y="184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8" name="Forme libre : forme 2063"/>
            <p:cNvSpPr/>
            <p:nvPr/>
          </p:nvSpPr>
          <p:spPr bwMode="auto">
            <a:xfrm rot="8716294">
              <a:off x="2490015" y="168354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59" name="Forme libre : forme 2064"/>
            <p:cNvSpPr/>
            <p:nvPr/>
          </p:nvSpPr>
          <p:spPr bwMode="auto">
            <a:xfrm rot="8716294">
              <a:off x="1722068" y="141091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0" name="Forme libre : forme 2065"/>
            <p:cNvSpPr/>
            <p:nvPr/>
          </p:nvSpPr>
          <p:spPr bwMode="auto">
            <a:xfrm rot="8716294">
              <a:off x="1811460" y="144015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1" name="Forme libre : forme 2066"/>
            <p:cNvSpPr/>
            <p:nvPr/>
          </p:nvSpPr>
          <p:spPr bwMode="auto">
            <a:xfrm rot="8716294">
              <a:off x="1766610" y="135387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2" name="Forme libre : forme 2067"/>
            <p:cNvSpPr/>
            <p:nvPr/>
          </p:nvSpPr>
          <p:spPr bwMode="auto">
            <a:xfrm rot="8716294">
              <a:off x="1609834" y="149945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3" name="Forme libre : forme 2068"/>
            <p:cNvSpPr/>
            <p:nvPr/>
          </p:nvSpPr>
          <p:spPr bwMode="auto">
            <a:xfrm rot="8716294">
              <a:off x="1484931" y="12907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4" name="Forme libre : forme 2069"/>
            <p:cNvSpPr/>
            <p:nvPr/>
          </p:nvSpPr>
          <p:spPr bwMode="auto">
            <a:xfrm rot="8716294">
              <a:off x="1472879" y="115200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5" name="Forme libre : forme 2070"/>
            <p:cNvSpPr/>
            <p:nvPr/>
          </p:nvSpPr>
          <p:spPr bwMode="auto">
            <a:xfrm rot="8716294">
              <a:off x="1700012" y="154040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6" name="Forme libre : forme 2071"/>
            <p:cNvSpPr/>
            <p:nvPr/>
          </p:nvSpPr>
          <p:spPr bwMode="auto">
            <a:xfrm rot="8716294">
              <a:off x="2011167" y="11607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7" name="Forme libre : forme 2072"/>
            <p:cNvSpPr/>
            <p:nvPr/>
          </p:nvSpPr>
          <p:spPr bwMode="auto">
            <a:xfrm rot="8716294">
              <a:off x="2100559" y="11900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8" name="Forme libre : forme 2073"/>
            <p:cNvSpPr/>
            <p:nvPr/>
          </p:nvSpPr>
          <p:spPr bwMode="auto">
            <a:xfrm rot="8716294">
              <a:off x="1898933" y="12493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69" name="Forme libre : forme 2074"/>
            <p:cNvSpPr/>
            <p:nvPr/>
          </p:nvSpPr>
          <p:spPr bwMode="auto">
            <a:xfrm rot="8716294">
              <a:off x="1774031" y="10406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0" name="Forme libre : forme 2075"/>
            <p:cNvSpPr/>
            <p:nvPr/>
          </p:nvSpPr>
          <p:spPr bwMode="auto">
            <a:xfrm rot="8716294">
              <a:off x="1989111" y="129025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1" name="Forme libre : forme 2076"/>
            <p:cNvSpPr/>
            <p:nvPr/>
          </p:nvSpPr>
          <p:spPr bwMode="auto">
            <a:xfrm rot="8716294">
              <a:off x="1747660" y="114065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2" name="Forme libre : forme 2077"/>
            <p:cNvSpPr/>
            <p:nvPr/>
          </p:nvSpPr>
          <p:spPr bwMode="auto">
            <a:xfrm rot="7484128">
              <a:off x="2094042" y="148160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3" name="Forme libre : forme 2078"/>
            <p:cNvSpPr/>
            <p:nvPr/>
          </p:nvSpPr>
          <p:spPr bwMode="auto">
            <a:xfrm rot="13089394">
              <a:off x="2198862" y="144814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4" name="Forme libre : forme 2079"/>
            <p:cNvSpPr/>
            <p:nvPr/>
          </p:nvSpPr>
          <p:spPr bwMode="auto">
            <a:xfrm rot="8716294">
              <a:off x="2384447" y="125646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5" name="Forme libre : forme 2080"/>
            <p:cNvSpPr/>
            <p:nvPr/>
          </p:nvSpPr>
          <p:spPr bwMode="auto">
            <a:xfrm rot="8716294">
              <a:off x="2332642" y="115286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6" name="Forme libre : forme 2081"/>
            <p:cNvSpPr/>
            <p:nvPr/>
          </p:nvSpPr>
          <p:spPr bwMode="auto">
            <a:xfrm rot="8716294">
              <a:off x="2089395" y="118308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7" name="Forme libre : forme 2082"/>
            <p:cNvSpPr/>
            <p:nvPr/>
          </p:nvSpPr>
          <p:spPr bwMode="auto">
            <a:xfrm rot="8716294">
              <a:off x="2266848" y="102384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8" name="Forme libre : forme 2083"/>
            <p:cNvSpPr/>
            <p:nvPr/>
          </p:nvSpPr>
          <p:spPr bwMode="auto">
            <a:xfrm rot="8716294">
              <a:off x="1503129" y="74885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79" name="Forme libre : forme 2084"/>
            <p:cNvSpPr/>
            <p:nvPr/>
          </p:nvSpPr>
          <p:spPr bwMode="auto">
            <a:xfrm rot="8716294">
              <a:off x="1592521" y="77809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0" name="Forme libre : forme 2085"/>
            <p:cNvSpPr/>
            <p:nvPr/>
          </p:nvSpPr>
          <p:spPr bwMode="auto">
            <a:xfrm rot="8716294">
              <a:off x="1547671" y="69181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1" name="Forme libre : forme 2086"/>
            <p:cNvSpPr/>
            <p:nvPr/>
          </p:nvSpPr>
          <p:spPr bwMode="auto">
            <a:xfrm rot="8716294">
              <a:off x="1390895" y="8373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2" name="Forme libre : forme 2087"/>
            <p:cNvSpPr/>
            <p:nvPr/>
          </p:nvSpPr>
          <p:spPr bwMode="auto">
            <a:xfrm rot="8716294">
              <a:off x="1265992" y="62872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3" name="Forme libre : forme 2088"/>
            <p:cNvSpPr/>
            <p:nvPr/>
          </p:nvSpPr>
          <p:spPr bwMode="auto">
            <a:xfrm rot="8716294">
              <a:off x="1253940" y="48994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4" name="Forme libre : forme 2089"/>
            <p:cNvSpPr/>
            <p:nvPr/>
          </p:nvSpPr>
          <p:spPr bwMode="auto">
            <a:xfrm rot="8716294">
              <a:off x="1481073" y="87835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5" name="Forme libre : forme 2090"/>
            <p:cNvSpPr/>
            <p:nvPr/>
          </p:nvSpPr>
          <p:spPr bwMode="auto">
            <a:xfrm rot="8716294">
              <a:off x="1792228" y="4987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6" name="Forme libre : forme 2091"/>
            <p:cNvSpPr/>
            <p:nvPr/>
          </p:nvSpPr>
          <p:spPr bwMode="auto">
            <a:xfrm rot="8716294">
              <a:off x="1881620" y="5279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7" name="Forme libre : forme 2092"/>
            <p:cNvSpPr/>
            <p:nvPr/>
          </p:nvSpPr>
          <p:spPr bwMode="auto">
            <a:xfrm rot="8716294">
              <a:off x="1679994" y="58724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8" name="Forme libre : forme 2093"/>
            <p:cNvSpPr/>
            <p:nvPr/>
          </p:nvSpPr>
          <p:spPr bwMode="auto">
            <a:xfrm rot="8716294">
              <a:off x="1555092" y="37857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89" name="Forme libre : forme 2094"/>
            <p:cNvSpPr/>
            <p:nvPr/>
          </p:nvSpPr>
          <p:spPr bwMode="auto">
            <a:xfrm rot="8716294">
              <a:off x="1770172" y="62819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0" name="Forme libre : forme 2095"/>
            <p:cNvSpPr/>
            <p:nvPr/>
          </p:nvSpPr>
          <p:spPr bwMode="auto">
            <a:xfrm rot="8716294">
              <a:off x="1528721" y="47859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1" name="Forme libre : forme 2096"/>
            <p:cNvSpPr/>
            <p:nvPr/>
          </p:nvSpPr>
          <p:spPr bwMode="auto">
            <a:xfrm rot="7484128">
              <a:off x="1875103" y="8195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2" name="Forme libre : forme 2097"/>
            <p:cNvSpPr/>
            <p:nvPr/>
          </p:nvSpPr>
          <p:spPr bwMode="auto">
            <a:xfrm rot="13089394">
              <a:off x="1979923" y="7860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3" name="Forme libre : forme 2098"/>
            <p:cNvSpPr/>
            <p:nvPr/>
          </p:nvSpPr>
          <p:spPr bwMode="auto">
            <a:xfrm rot="8716294">
              <a:off x="2165508" y="59440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4" name="Forme libre : forme 2099"/>
            <p:cNvSpPr/>
            <p:nvPr/>
          </p:nvSpPr>
          <p:spPr bwMode="auto">
            <a:xfrm rot="8716294">
              <a:off x="2113703" y="4908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5" name="Forme libre : forme 2100"/>
            <p:cNvSpPr/>
            <p:nvPr/>
          </p:nvSpPr>
          <p:spPr bwMode="auto">
            <a:xfrm rot="8716294">
              <a:off x="1870457" y="5210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6" name="Forme libre : forme 2101"/>
            <p:cNvSpPr/>
            <p:nvPr/>
          </p:nvSpPr>
          <p:spPr bwMode="auto">
            <a:xfrm rot="8716294">
              <a:off x="2047909" y="3617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7" name="Forme libre : forme 2102"/>
            <p:cNvSpPr/>
            <p:nvPr/>
          </p:nvSpPr>
          <p:spPr bwMode="auto">
            <a:xfrm rot="8716294">
              <a:off x="1280459" y="854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8" name="Forme libre : forme 2103"/>
            <p:cNvSpPr/>
            <p:nvPr/>
          </p:nvSpPr>
          <p:spPr bwMode="auto">
            <a:xfrm rot="8716294">
              <a:off x="1369851" y="11468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299" name="Forme libre : forme 2104"/>
            <p:cNvSpPr/>
            <p:nvPr/>
          </p:nvSpPr>
          <p:spPr bwMode="auto">
            <a:xfrm rot="8716294">
              <a:off x="1325001" y="2840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0" name="Forme libre : forme 2105"/>
            <p:cNvSpPr/>
            <p:nvPr/>
          </p:nvSpPr>
          <p:spPr bwMode="auto">
            <a:xfrm rot="8716294">
              <a:off x="1168225" y="1739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1" name="Forme libre : forme 2106"/>
            <p:cNvSpPr/>
            <p:nvPr/>
          </p:nvSpPr>
          <p:spPr bwMode="auto">
            <a:xfrm rot="8716294">
              <a:off x="1045449" y="-13548"/>
              <a:ext cx="203847" cy="172572"/>
            </a:xfrm>
            <a:custGeom>
              <a:avLst/>
              <a:gdLst>
                <a:gd name="connsiteX0" fmla="*/ 98725 w 203847"/>
                <a:gd name="connsiteY0" fmla="*/ 172572 h 172572"/>
                <a:gd name="connsiteX1" fmla="*/ 65988 w 203847"/>
                <a:gd name="connsiteY1" fmla="*/ 149880 h 172572"/>
                <a:gd name="connsiteX2" fmla="*/ 47847 w 203847"/>
                <a:gd name="connsiteY2" fmla="*/ 116129 h 172572"/>
                <a:gd name="connsiteX3" fmla="*/ 69777 w 203847"/>
                <a:gd name="connsiteY3" fmla="*/ 55323 h 172572"/>
                <a:gd name="connsiteX4" fmla="*/ 0 w 203847"/>
                <a:gd name="connsiteY4" fmla="*/ 55323 h 172572"/>
                <a:gd name="connsiteX5" fmla="*/ 0 w 203847"/>
                <a:gd name="connsiteY5" fmla="*/ 0 h 172572"/>
                <a:gd name="connsiteX6" fmla="*/ 203847 w 203847"/>
                <a:gd name="connsiteY6" fmla="*/ 0 h 172572"/>
                <a:gd name="connsiteX7" fmla="*/ 203847 w 203847"/>
                <a:gd name="connsiteY7" fmla="*/ 55323 h 172572"/>
                <a:gd name="connsiteX8" fmla="*/ 139055 w 203847"/>
                <a:gd name="connsiteY8" fmla="*/ 55323 h 1725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72572" extrusionOk="0">
                  <a:moveTo>
                    <a:pt x="98725" y="172572"/>
                  </a:moveTo>
                  <a:lnTo>
                    <a:pt x="65988" y="149880"/>
                  </a:ln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2" name="Forme libre : forme 2107"/>
            <p:cNvSpPr/>
            <p:nvPr/>
          </p:nvSpPr>
          <p:spPr bwMode="auto">
            <a:xfrm rot="8716294">
              <a:off x="1049608" y="-107301"/>
              <a:ext cx="290643" cy="275223"/>
            </a:xfrm>
            <a:custGeom>
              <a:avLst/>
              <a:gdLst>
                <a:gd name="connsiteX0" fmla="*/ 79172 w 290643"/>
                <a:gd name="connsiteY0" fmla="*/ 128638 h 275223"/>
                <a:gd name="connsiteX1" fmla="*/ 0 w 290643"/>
                <a:gd name="connsiteY1" fmla="*/ 73758 h 275223"/>
                <a:gd name="connsiteX2" fmla="*/ 0 w 290643"/>
                <a:gd name="connsiteY2" fmla="*/ 40596 h 275223"/>
                <a:gd name="connsiteX3" fmla="*/ 78250 w 290643"/>
                <a:gd name="connsiteY3" fmla="*/ 0 h 275223"/>
                <a:gd name="connsiteX4" fmla="*/ 290643 w 290643"/>
                <a:gd name="connsiteY4" fmla="*/ 275223 h 275223"/>
                <a:gd name="connsiteX5" fmla="*/ 278016 w 290643"/>
                <a:gd name="connsiteY5" fmla="*/ 266470 h 275223"/>
                <a:gd name="connsiteX6" fmla="*/ 289467 w 290643"/>
                <a:gd name="connsiteY6" fmla="*/ 261815 h 275223"/>
                <a:gd name="connsiteX7" fmla="*/ 290643 w 290643"/>
                <a:gd name="connsiteY7" fmla="*/ 269463 h 2752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90643" h="275223" extrusionOk="0">
                  <a:moveTo>
                    <a:pt x="79172" y="128638"/>
                  </a:moveTo>
                  <a:lnTo>
                    <a:pt x="0" y="73758"/>
                  </a:lnTo>
                  <a:lnTo>
                    <a:pt x="0" y="40596"/>
                  </a:lnTo>
                  <a:lnTo>
                    <a:pt x="78250" y="0"/>
                  </a:lnTo>
                  <a:close/>
                  <a:moveTo>
                    <a:pt x="290643" y="275223"/>
                  </a:moveTo>
                  <a:lnTo>
                    <a:pt x="278016" y="266470"/>
                  </a:lnTo>
                  <a:lnTo>
                    <a:pt x="289467" y="261815"/>
                  </a:lnTo>
                  <a:cubicBezTo>
                    <a:pt x="290055" y="264168"/>
                    <a:pt x="290643" y="267110"/>
                    <a:pt x="290643" y="26946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3" name="Forme libre : forme 2108"/>
            <p:cNvSpPr/>
            <p:nvPr/>
          </p:nvSpPr>
          <p:spPr bwMode="auto">
            <a:xfrm rot="8716294">
              <a:off x="1258403" y="21493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4" name="Forme libre : forme 2109"/>
            <p:cNvSpPr/>
            <p:nvPr/>
          </p:nvSpPr>
          <p:spPr bwMode="auto">
            <a:xfrm rot="8716294">
              <a:off x="1604517" y="-50002"/>
              <a:ext cx="142167" cy="106747"/>
            </a:xfrm>
            <a:custGeom>
              <a:avLst/>
              <a:gdLst>
                <a:gd name="connsiteX0" fmla="*/ 142167 w 142167"/>
                <a:gd name="connsiteY0" fmla="*/ 106747 h 106747"/>
                <a:gd name="connsiteX1" fmla="*/ 79942 w 142167"/>
                <a:gd name="connsiteY1" fmla="*/ 63615 h 106747"/>
                <a:gd name="connsiteX2" fmla="*/ 74103 w 142167"/>
                <a:gd name="connsiteY2" fmla="*/ 53597 h 106747"/>
                <a:gd name="connsiteX3" fmla="*/ 60604 w 142167"/>
                <a:gd name="connsiteY3" fmla="*/ 50123 h 106747"/>
                <a:gd name="connsiteX4" fmla="*/ 60478 w 142167"/>
                <a:gd name="connsiteY4" fmla="*/ 50123 h 106747"/>
                <a:gd name="connsiteX5" fmla="*/ 0 w 142167"/>
                <a:gd name="connsiteY5" fmla="*/ 8201 h 106747"/>
                <a:gd name="connsiteX6" fmla="*/ 0 w 142167"/>
                <a:gd name="connsiteY6" fmla="*/ 0 h 106747"/>
                <a:gd name="connsiteX7" fmla="*/ 85209 w 142167"/>
                <a:gd name="connsiteY7" fmla="*/ 0 h 106747"/>
                <a:gd name="connsiteX8" fmla="*/ 142167 w 142167"/>
                <a:gd name="connsiteY8" fmla="*/ 50123 h 10674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06747" extrusionOk="0">
                  <a:moveTo>
                    <a:pt x="142167" y="106747"/>
                  </a:moveTo>
                  <a:lnTo>
                    <a:pt x="79942" y="63615"/>
                  </a:lnTo>
                  <a:lnTo>
                    <a:pt x="74103" y="53597"/>
                  </a:lnTo>
                  <a:cubicBezTo>
                    <a:pt x="70400" y="50806"/>
                    <a:pt x="65616" y="49439"/>
                    <a:pt x="60604" y="50123"/>
                  </a:cubicBezTo>
                  <a:lnTo>
                    <a:pt x="60478" y="50123"/>
                  </a:lnTo>
                  <a:lnTo>
                    <a:pt x="0" y="8201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5" name="Forme libre : forme 2110"/>
            <p:cNvSpPr/>
            <p:nvPr/>
          </p:nvSpPr>
          <p:spPr bwMode="auto">
            <a:xfrm rot="8716294">
              <a:off x="1699771" y="-2013"/>
              <a:ext cx="260638" cy="104391"/>
            </a:xfrm>
            <a:custGeom>
              <a:avLst/>
              <a:gdLst>
                <a:gd name="connsiteX0" fmla="*/ 117530 w 260639"/>
                <a:gd name="connsiteY0" fmla="*/ 104392 h 104392"/>
                <a:gd name="connsiteX1" fmla="*/ 51490 w 260639"/>
                <a:gd name="connsiteY1" fmla="*/ 58614 h 104392"/>
                <a:gd name="connsiteX2" fmla="*/ 51490 w 260639"/>
                <a:gd name="connsiteY2" fmla="*/ 45624 h 104392"/>
                <a:gd name="connsiteX3" fmla="*/ 32748 w 260639"/>
                <a:gd name="connsiteY3" fmla="*/ 45624 h 104392"/>
                <a:gd name="connsiteX4" fmla="*/ 0 w 260639"/>
                <a:gd name="connsiteY4" fmla="*/ 22924 h 104392"/>
                <a:gd name="connsiteX5" fmla="*/ 0 w 260639"/>
                <a:gd name="connsiteY5" fmla="*/ 1425 h 104392"/>
                <a:gd name="connsiteX6" fmla="*/ 104802 w 260639"/>
                <a:gd name="connsiteY6" fmla="*/ 1425 h 104392"/>
                <a:gd name="connsiteX7" fmla="*/ 104802 w 260639"/>
                <a:gd name="connsiteY7" fmla="*/ 75242 h 104392"/>
                <a:gd name="connsiteX8" fmla="*/ 106169 w 260639"/>
                <a:gd name="connsiteY8" fmla="*/ 75242 h 104392"/>
                <a:gd name="connsiteX9" fmla="*/ 154014 w 260639"/>
                <a:gd name="connsiteY9" fmla="*/ 5981 h 104392"/>
                <a:gd name="connsiteX10" fmla="*/ 185455 w 260639"/>
                <a:gd name="connsiteY10" fmla="*/ 57 h 104392"/>
                <a:gd name="connsiteX11" fmla="*/ 260639 w 260639"/>
                <a:gd name="connsiteY11" fmla="*/ 88456 h 104392"/>
                <a:gd name="connsiteX12" fmla="*/ 260639 w 260639"/>
                <a:gd name="connsiteY12" fmla="*/ 94380 h 104392"/>
                <a:gd name="connsiteX13" fmla="*/ 198669 w 260639"/>
                <a:gd name="connsiteY13" fmla="*/ 98025 h 104392"/>
                <a:gd name="connsiteX14" fmla="*/ 198669 w 260639"/>
                <a:gd name="connsiteY14" fmla="*/ 81621 h 104392"/>
                <a:gd name="connsiteX15" fmla="*/ 164950 w 260639"/>
                <a:gd name="connsiteY15" fmla="*/ 40156 h 104392"/>
                <a:gd name="connsiteX16" fmla="*/ 127358 w 260639"/>
                <a:gd name="connsiteY16" fmla="*/ 65616 h 1043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60639" h="104392" extrusionOk="0">
                  <a:moveTo>
                    <a:pt x="117530" y="104392"/>
                  </a:moveTo>
                  <a:lnTo>
                    <a:pt x="51490" y="58614"/>
                  </a:lnTo>
                  <a:lnTo>
                    <a:pt x="51490" y="45624"/>
                  </a:lnTo>
                  <a:lnTo>
                    <a:pt x="32748" y="45624"/>
                  </a:lnTo>
                  <a:lnTo>
                    <a:pt x="0" y="229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5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6" name="Forme libre : forme 2111"/>
            <p:cNvSpPr/>
            <p:nvPr/>
          </p:nvSpPr>
          <p:spPr bwMode="auto">
            <a:xfrm rot="8716294">
              <a:off x="1547502" y="-3521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7" name="Forme libre : forme 2112"/>
            <p:cNvSpPr/>
            <p:nvPr/>
          </p:nvSpPr>
          <p:spPr bwMode="auto">
            <a:xfrm rot="7484128">
              <a:off x="1652433" y="15613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8" name="Forme libre : forme 2113"/>
            <p:cNvSpPr/>
            <p:nvPr/>
          </p:nvSpPr>
          <p:spPr bwMode="auto">
            <a:xfrm rot="13089394">
              <a:off x="1757253" y="12266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09" name="Forme libre : forme 2114"/>
            <p:cNvSpPr/>
            <p:nvPr/>
          </p:nvSpPr>
          <p:spPr bwMode="auto">
            <a:xfrm rot="8716294">
              <a:off x="1960606" y="3279"/>
              <a:ext cx="142687" cy="109177"/>
            </a:xfrm>
            <a:custGeom>
              <a:avLst/>
              <a:gdLst>
                <a:gd name="connsiteX0" fmla="*/ 48521 w 142687"/>
                <a:gd name="connsiteY0" fmla="*/ 109177 h 109177"/>
                <a:gd name="connsiteX1" fmla="*/ 0 w 142687"/>
                <a:gd name="connsiteY1" fmla="*/ 75545 h 109177"/>
                <a:gd name="connsiteX2" fmla="*/ 44875 w 142687"/>
                <a:gd name="connsiteY2" fmla="*/ 33320 h 109177"/>
                <a:gd name="connsiteX3" fmla="*/ 109367 w 142687"/>
                <a:gd name="connsiteY3" fmla="*/ 0 h 109177"/>
                <a:gd name="connsiteX4" fmla="*/ 142687 w 142687"/>
                <a:gd name="connsiteY4" fmla="*/ 39770 h 109177"/>
                <a:gd name="connsiteX5" fmla="*/ 111516 w 142687"/>
                <a:gd name="connsiteY5" fmla="*/ 81689 h 109177"/>
                <a:gd name="connsiteX6" fmla="*/ 112053 w 142687"/>
                <a:gd name="connsiteY6" fmla="*/ 81689 h 10917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42687" h="109177" extrusionOk="0">
                  <a:moveTo>
                    <a:pt x="48521" y="109177"/>
                  </a:moveTo>
                  <a:lnTo>
                    <a:pt x="0" y="75545"/>
                  </a:lnTo>
                  <a:lnTo>
                    <a:pt x="44875" y="33320"/>
                  </a:lnTo>
                  <a:cubicBezTo>
                    <a:pt x="60998" y="14511"/>
                    <a:pt x="84107" y="2687"/>
                    <a:pt x="109367" y="0"/>
                  </a:cubicBezTo>
                  <a:cubicBezTo>
                    <a:pt x="135163" y="0"/>
                    <a:pt x="142687" y="22572"/>
                    <a:pt x="142687" y="39770"/>
                  </a:cubicBezTo>
                  <a:cubicBezTo>
                    <a:pt x="141074" y="58580"/>
                    <a:pt x="128713" y="74165"/>
                    <a:pt x="111516" y="81689"/>
                  </a:cubicBezTo>
                  <a:lnTo>
                    <a:pt x="112053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0" name="Forme libre : forme 2115"/>
            <p:cNvSpPr/>
            <p:nvPr/>
          </p:nvSpPr>
          <p:spPr bwMode="auto">
            <a:xfrm rot="8716294">
              <a:off x="1076398" y="254697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1" name="Forme libre : forme 2116"/>
            <p:cNvSpPr/>
            <p:nvPr/>
          </p:nvSpPr>
          <p:spPr bwMode="auto">
            <a:xfrm rot="8716294">
              <a:off x="1165790" y="25762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2" name="Forme libre : forme 2117"/>
            <p:cNvSpPr/>
            <p:nvPr/>
          </p:nvSpPr>
          <p:spPr bwMode="auto">
            <a:xfrm rot="8716294">
              <a:off x="1120940" y="248993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3" name="Forme libre : forme 2118"/>
            <p:cNvSpPr/>
            <p:nvPr/>
          </p:nvSpPr>
          <p:spPr bwMode="auto">
            <a:xfrm rot="8716294">
              <a:off x="964164" y="26355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4" name="Forme libre : forme 2119"/>
            <p:cNvSpPr/>
            <p:nvPr/>
          </p:nvSpPr>
          <p:spPr bwMode="auto">
            <a:xfrm rot="8716294">
              <a:off x="839261" y="24268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5" name="Forme libre : forme 2120"/>
            <p:cNvSpPr/>
            <p:nvPr/>
          </p:nvSpPr>
          <p:spPr bwMode="auto">
            <a:xfrm rot="8716294">
              <a:off x="827209" y="2288066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6" name="Forme libre : forme 2121"/>
            <p:cNvSpPr/>
            <p:nvPr/>
          </p:nvSpPr>
          <p:spPr bwMode="auto">
            <a:xfrm rot="8716294">
              <a:off x="1054342" y="267647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7" name="Forme libre : forme 2122"/>
            <p:cNvSpPr/>
            <p:nvPr/>
          </p:nvSpPr>
          <p:spPr bwMode="auto">
            <a:xfrm rot="8716294">
              <a:off x="1365497" y="22968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8" name="Forme libre : forme 2123"/>
            <p:cNvSpPr/>
            <p:nvPr/>
          </p:nvSpPr>
          <p:spPr bwMode="auto">
            <a:xfrm rot="8716294">
              <a:off x="1454889" y="23260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19" name="Forme libre : forme 2124"/>
            <p:cNvSpPr/>
            <p:nvPr/>
          </p:nvSpPr>
          <p:spPr bwMode="auto">
            <a:xfrm rot="8716294">
              <a:off x="1253263" y="23853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0" name="Forme libre : forme 2125"/>
            <p:cNvSpPr/>
            <p:nvPr/>
          </p:nvSpPr>
          <p:spPr bwMode="auto">
            <a:xfrm rot="8716294">
              <a:off x="1128361" y="21766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1" name="Forme libre : forme 2126"/>
            <p:cNvSpPr/>
            <p:nvPr/>
          </p:nvSpPr>
          <p:spPr bwMode="auto">
            <a:xfrm rot="8716294">
              <a:off x="1343441" y="242631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2" name="Forme libre : forme 2127"/>
            <p:cNvSpPr/>
            <p:nvPr/>
          </p:nvSpPr>
          <p:spPr bwMode="auto">
            <a:xfrm rot="8716294">
              <a:off x="1101990" y="227671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3" name="Forme libre : forme 2128"/>
            <p:cNvSpPr/>
            <p:nvPr/>
          </p:nvSpPr>
          <p:spPr bwMode="auto">
            <a:xfrm rot="7484128">
              <a:off x="1448372" y="26176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4" name="Forme libre : forme 2129"/>
            <p:cNvSpPr/>
            <p:nvPr/>
          </p:nvSpPr>
          <p:spPr bwMode="auto">
            <a:xfrm rot="13089394">
              <a:off x="1553192" y="258420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5" name="Forme libre : forme 2130"/>
            <p:cNvSpPr/>
            <p:nvPr/>
          </p:nvSpPr>
          <p:spPr bwMode="auto">
            <a:xfrm rot="8716294">
              <a:off x="1738777" y="239252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6" name="Forme libre : forme 2131"/>
            <p:cNvSpPr/>
            <p:nvPr/>
          </p:nvSpPr>
          <p:spPr bwMode="auto">
            <a:xfrm rot="8716294">
              <a:off x="1686972" y="228893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7" name="Forme libre : forme 2132"/>
            <p:cNvSpPr/>
            <p:nvPr/>
          </p:nvSpPr>
          <p:spPr bwMode="auto">
            <a:xfrm rot="8716294">
              <a:off x="1443726" y="231915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8" name="Forme libre : forme 2133"/>
            <p:cNvSpPr/>
            <p:nvPr/>
          </p:nvSpPr>
          <p:spPr bwMode="auto">
            <a:xfrm rot="8716294">
              <a:off x="1621178" y="21599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29" name="Forme libre : forme 2134"/>
            <p:cNvSpPr/>
            <p:nvPr/>
          </p:nvSpPr>
          <p:spPr bwMode="auto">
            <a:xfrm rot="8716294">
              <a:off x="1299565" y="32066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0" name="Forme libre : forme 2135"/>
            <p:cNvSpPr/>
            <p:nvPr/>
          </p:nvSpPr>
          <p:spPr bwMode="auto">
            <a:xfrm rot="8716294">
              <a:off x="1388957" y="323591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1" name="Forme libre : forme 2136"/>
            <p:cNvSpPr/>
            <p:nvPr/>
          </p:nvSpPr>
          <p:spPr bwMode="auto">
            <a:xfrm rot="8716294">
              <a:off x="1344107" y="314963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2" name="Forme libre : forme 2137"/>
            <p:cNvSpPr/>
            <p:nvPr/>
          </p:nvSpPr>
          <p:spPr bwMode="auto">
            <a:xfrm rot="8716294">
              <a:off x="1187331" y="32952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3" name="Forme libre : forme 2138"/>
            <p:cNvSpPr/>
            <p:nvPr/>
          </p:nvSpPr>
          <p:spPr bwMode="auto">
            <a:xfrm rot="8716294">
              <a:off x="1062428" y="30865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4" name="Forme libre : forme 2139"/>
            <p:cNvSpPr/>
            <p:nvPr/>
          </p:nvSpPr>
          <p:spPr bwMode="auto">
            <a:xfrm rot="8716294">
              <a:off x="1050376" y="294776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5" name="Forme libre : forme 2140"/>
            <p:cNvSpPr/>
            <p:nvPr/>
          </p:nvSpPr>
          <p:spPr bwMode="auto">
            <a:xfrm rot="8716294">
              <a:off x="1277509" y="333617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6" name="Forme libre : forme 2141"/>
            <p:cNvSpPr/>
            <p:nvPr/>
          </p:nvSpPr>
          <p:spPr bwMode="auto">
            <a:xfrm rot="8716294">
              <a:off x="1588664" y="295652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7" name="Forme libre : forme 2142"/>
            <p:cNvSpPr/>
            <p:nvPr/>
          </p:nvSpPr>
          <p:spPr bwMode="auto">
            <a:xfrm rot="8716294">
              <a:off x="1678056" y="298576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8" name="Forme libre : forme 2143"/>
            <p:cNvSpPr/>
            <p:nvPr/>
          </p:nvSpPr>
          <p:spPr bwMode="auto">
            <a:xfrm rot="8716294">
              <a:off x="1476430" y="304506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39" name="Forme libre : forme 2144"/>
            <p:cNvSpPr/>
            <p:nvPr/>
          </p:nvSpPr>
          <p:spPr bwMode="auto">
            <a:xfrm rot="8716294">
              <a:off x="1351528" y="283639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0" name="Forme libre : forme 2145"/>
            <p:cNvSpPr/>
            <p:nvPr/>
          </p:nvSpPr>
          <p:spPr bwMode="auto">
            <a:xfrm rot="8716294">
              <a:off x="1566608" y="308601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1" name="Forme libre : forme 2146"/>
            <p:cNvSpPr/>
            <p:nvPr/>
          </p:nvSpPr>
          <p:spPr bwMode="auto">
            <a:xfrm rot="8716294">
              <a:off x="1325157" y="293641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2" name="Forme libre : forme 2147"/>
            <p:cNvSpPr/>
            <p:nvPr/>
          </p:nvSpPr>
          <p:spPr bwMode="auto">
            <a:xfrm rot="7484128">
              <a:off x="1671539" y="32773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3" name="Forme libre : forme 2148"/>
            <p:cNvSpPr/>
            <p:nvPr/>
          </p:nvSpPr>
          <p:spPr bwMode="auto">
            <a:xfrm rot="13089394">
              <a:off x="1776359" y="324390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4" name="Forme libre : forme 2149"/>
            <p:cNvSpPr/>
            <p:nvPr/>
          </p:nvSpPr>
          <p:spPr bwMode="auto">
            <a:xfrm rot="8716294">
              <a:off x="1961944" y="30522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5" name="Forme libre : forme 2150"/>
            <p:cNvSpPr/>
            <p:nvPr/>
          </p:nvSpPr>
          <p:spPr bwMode="auto">
            <a:xfrm rot="8716294">
              <a:off x="1910139" y="294862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6" name="Forme libre : forme 2151"/>
            <p:cNvSpPr/>
            <p:nvPr/>
          </p:nvSpPr>
          <p:spPr bwMode="auto">
            <a:xfrm rot="8716294">
              <a:off x="1666893" y="297885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7" name="Forme libre : forme 2152"/>
            <p:cNvSpPr/>
            <p:nvPr/>
          </p:nvSpPr>
          <p:spPr bwMode="auto">
            <a:xfrm rot="8716294">
              <a:off x="1844345" y="281960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8" name="Forme libre : forme 2153"/>
            <p:cNvSpPr/>
            <p:nvPr/>
          </p:nvSpPr>
          <p:spPr bwMode="auto">
            <a:xfrm rot="8716294">
              <a:off x="2092137" y="5100860"/>
              <a:ext cx="63833" cy="43384"/>
            </a:xfrm>
            <a:custGeom>
              <a:avLst/>
              <a:gdLst>
                <a:gd name="connsiteX0" fmla="*/ 5923 w 63833"/>
                <a:gd name="connsiteY0" fmla="*/ 43384 h 43384"/>
                <a:gd name="connsiteX1" fmla="*/ 0 w 63833"/>
                <a:gd name="connsiteY1" fmla="*/ 35182 h 43384"/>
                <a:gd name="connsiteX2" fmla="*/ 37391 w 63833"/>
                <a:gd name="connsiteY2" fmla="*/ 0 h 43384"/>
                <a:gd name="connsiteX3" fmla="*/ 63833 w 63833"/>
                <a:gd name="connsiteY3" fmla="*/ 18329 h 43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3833" h="43384" extrusionOk="0">
                  <a:moveTo>
                    <a:pt x="5923" y="43384"/>
                  </a:moveTo>
                  <a:lnTo>
                    <a:pt x="0" y="35182"/>
                  </a:lnTo>
                  <a:lnTo>
                    <a:pt x="37391" y="0"/>
                  </a:lnTo>
                  <a:lnTo>
                    <a:pt x="63833" y="1832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49" name="Forme libre : forme 2154"/>
            <p:cNvSpPr/>
            <p:nvPr/>
          </p:nvSpPr>
          <p:spPr bwMode="auto">
            <a:xfrm rot="8716294">
              <a:off x="1789040" y="5044339"/>
              <a:ext cx="113322" cy="144291"/>
            </a:xfrm>
            <a:custGeom>
              <a:avLst/>
              <a:gdLst>
                <a:gd name="connsiteX0" fmla="*/ 0 w 113322"/>
                <a:gd name="connsiteY0" fmla="*/ 3741 h 144291"/>
                <a:gd name="connsiteX1" fmla="*/ 0 w 113322"/>
                <a:gd name="connsiteY1" fmla="*/ 0 h 144291"/>
                <a:gd name="connsiteX2" fmla="*/ 5398 w 113322"/>
                <a:gd name="connsiteY2" fmla="*/ 3741 h 144291"/>
                <a:gd name="connsiteX3" fmla="*/ 90709 w 113322"/>
                <a:gd name="connsiteY3" fmla="*/ 144291 h 144291"/>
                <a:gd name="connsiteX4" fmla="*/ 47847 w 113322"/>
                <a:gd name="connsiteY4" fmla="*/ 64547 h 144291"/>
                <a:gd name="connsiteX5" fmla="*/ 56901 w 113322"/>
                <a:gd name="connsiteY5" fmla="*/ 39441 h 144291"/>
                <a:gd name="connsiteX6" fmla="*/ 113322 w 113322"/>
                <a:gd name="connsiteY6" fmla="*/ 78551 h 14429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3322" h="144291" extrusionOk="0">
                  <a:moveTo>
                    <a:pt x="0" y="3741"/>
                  </a:moveTo>
                  <a:lnTo>
                    <a:pt x="0" y="0"/>
                  </a:lnTo>
                  <a:lnTo>
                    <a:pt x="5398" y="3741"/>
                  </a:lnTo>
                  <a:close/>
                  <a:moveTo>
                    <a:pt x="90709" y="144291"/>
                  </a:moveTo>
                  <a:lnTo>
                    <a:pt x="47847" y="64547"/>
                  </a:lnTo>
                  <a:lnTo>
                    <a:pt x="56901" y="39441"/>
                  </a:lnTo>
                  <a:lnTo>
                    <a:pt x="113322" y="7855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0" name="Forme libre : forme 2155"/>
            <p:cNvSpPr/>
            <p:nvPr/>
          </p:nvSpPr>
          <p:spPr bwMode="auto">
            <a:xfrm rot="8716294">
              <a:off x="1701335" y="4927006"/>
              <a:ext cx="290643" cy="318535"/>
            </a:xfrm>
            <a:custGeom>
              <a:avLst/>
              <a:gdLst>
                <a:gd name="connsiteX0" fmla="*/ 25298 w 290643"/>
                <a:gd name="connsiteY0" fmla="*/ 288944 h 318535"/>
                <a:gd name="connsiteX1" fmla="*/ 0 w 290643"/>
                <a:gd name="connsiteY1" fmla="*/ 187748 h 318535"/>
                <a:gd name="connsiteX2" fmla="*/ 0 w 290643"/>
                <a:gd name="connsiteY2" fmla="*/ 8302 h 318535"/>
                <a:gd name="connsiteX3" fmla="*/ 16003 w 290643"/>
                <a:gd name="connsiteY3" fmla="*/ 0 h 318535"/>
                <a:gd name="connsiteX4" fmla="*/ 78793 w 290643"/>
                <a:gd name="connsiteY4" fmla="*/ 43524 h 318535"/>
                <a:gd name="connsiteX5" fmla="*/ 79427 w 290643"/>
                <a:gd name="connsiteY5" fmla="*/ 131855 h 318535"/>
                <a:gd name="connsiteX6" fmla="*/ 93547 w 290643"/>
                <a:gd name="connsiteY6" fmla="*/ 229521 h 318535"/>
                <a:gd name="connsiteX7" fmla="*/ 164149 w 290643"/>
                <a:gd name="connsiteY7" fmla="*/ 268352 h 318535"/>
                <a:gd name="connsiteX8" fmla="*/ 217100 w 290643"/>
                <a:gd name="connsiteY8" fmla="*/ 258938 h 318535"/>
                <a:gd name="connsiteX9" fmla="*/ 289467 w 290643"/>
                <a:gd name="connsiteY9" fmla="*/ 229521 h 318535"/>
                <a:gd name="connsiteX10" fmla="*/ 290643 w 290643"/>
                <a:gd name="connsiteY10" fmla="*/ 237169 h 318535"/>
                <a:gd name="connsiteX11" fmla="*/ 290643 w 290643"/>
                <a:gd name="connsiteY11" fmla="*/ 243052 h 318535"/>
                <a:gd name="connsiteX12" fmla="*/ 97665 w 290643"/>
                <a:gd name="connsiteY12" fmla="*/ 318361 h 318535"/>
                <a:gd name="connsiteX13" fmla="*/ 25298 w 290643"/>
                <a:gd name="connsiteY13" fmla="*/ 288944 h 31853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18535" extrusionOk="0">
                  <a:moveTo>
                    <a:pt x="25298" y="288944"/>
                  </a:moveTo>
                  <a:cubicBezTo>
                    <a:pt x="5295" y="269528"/>
                    <a:pt x="0" y="235992"/>
                    <a:pt x="0" y="187748"/>
                  </a:cubicBezTo>
                  <a:lnTo>
                    <a:pt x="0" y="8302"/>
                  </a:lnTo>
                  <a:lnTo>
                    <a:pt x="16003" y="0"/>
                  </a:lnTo>
                  <a:lnTo>
                    <a:pt x="78793" y="43524"/>
                  </a:lnTo>
                  <a:lnTo>
                    <a:pt x="79427" y="131855"/>
                  </a:lnTo>
                  <a:cubicBezTo>
                    <a:pt x="77662" y="164803"/>
                    <a:pt x="82957" y="198338"/>
                    <a:pt x="93547" y="229521"/>
                  </a:cubicBezTo>
                  <a:cubicBezTo>
                    <a:pt x="102961" y="255408"/>
                    <a:pt x="127083" y="268352"/>
                    <a:pt x="164149" y="268352"/>
                  </a:cubicBezTo>
                  <a:cubicBezTo>
                    <a:pt x="182387" y="267763"/>
                    <a:pt x="200038" y="264233"/>
                    <a:pt x="217100" y="258938"/>
                  </a:cubicBezTo>
                  <a:cubicBezTo>
                    <a:pt x="241810" y="251290"/>
                    <a:pt x="265933" y="241288"/>
                    <a:pt x="289467" y="229521"/>
                  </a:cubicBezTo>
                  <a:cubicBezTo>
                    <a:pt x="290055" y="231874"/>
                    <a:pt x="290643" y="234816"/>
                    <a:pt x="290643" y="237169"/>
                  </a:cubicBezTo>
                  <a:lnTo>
                    <a:pt x="290643" y="243052"/>
                  </a:lnTo>
                  <a:cubicBezTo>
                    <a:pt x="228278" y="296592"/>
                    <a:pt x="146498" y="315419"/>
                    <a:pt x="97665" y="318361"/>
                  </a:cubicBezTo>
                  <a:cubicBezTo>
                    <a:pt x="70602" y="320126"/>
                    <a:pt x="44126" y="308359"/>
                    <a:pt x="25298" y="288944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1" name="Forme libre : forme 2156"/>
            <p:cNvSpPr/>
            <p:nvPr/>
          </p:nvSpPr>
          <p:spPr bwMode="auto">
            <a:xfrm rot="8716294">
              <a:off x="2251190" y="4935850"/>
              <a:ext cx="142167" cy="232388"/>
            </a:xfrm>
            <a:custGeom>
              <a:avLst/>
              <a:gdLst>
                <a:gd name="connsiteX0" fmla="*/ 81108 w 142167"/>
                <a:gd name="connsiteY0" fmla="*/ 232388 h 232388"/>
                <a:gd name="connsiteX1" fmla="*/ 81108 w 142167"/>
                <a:gd name="connsiteY1" fmla="*/ 69716 h 232388"/>
                <a:gd name="connsiteX2" fmla="*/ 81108 w 142167"/>
                <a:gd name="connsiteY2" fmla="*/ 65616 h 232388"/>
                <a:gd name="connsiteX3" fmla="*/ 60604 w 142167"/>
                <a:gd name="connsiteY3" fmla="*/ 50123 h 232388"/>
                <a:gd name="connsiteX4" fmla="*/ 0 w 142167"/>
                <a:gd name="connsiteY4" fmla="*/ 50123 h 232388"/>
                <a:gd name="connsiteX5" fmla="*/ 0 w 142167"/>
                <a:gd name="connsiteY5" fmla="*/ 0 h 232388"/>
                <a:gd name="connsiteX6" fmla="*/ 63990 w 142167"/>
                <a:gd name="connsiteY6" fmla="*/ 0 h 232388"/>
                <a:gd name="connsiteX7" fmla="*/ 142167 w 142167"/>
                <a:gd name="connsiteY7" fmla="*/ 54190 h 232388"/>
                <a:gd name="connsiteX8" fmla="*/ 142167 w 142167"/>
                <a:gd name="connsiteY8" fmla="*/ 208238 h 23238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32388" extrusionOk="0">
                  <a:moveTo>
                    <a:pt x="81108" y="232388"/>
                  </a:moveTo>
                  <a:lnTo>
                    <a:pt x="81108" y="69716"/>
                  </a:lnTo>
                  <a:cubicBezTo>
                    <a:pt x="81108" y="68350"/>
                    <a:pt x="81108" y="66983"/>
                    <a:pt x="81108" y="65616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63990" y="0"/>
                  </a:lnTo>
                  <a:lnTo>
                    <a:pt x="142167" y="54190"/>
                  </a:lnTo>
                  <a:lnTo>
                    <a:pt x="142167" y="208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2" name="Forme libre : forme 2157"/>
            <p:cNvSpPr/>
            <p:nvPr/>
          </p:nvSpPr>
          <p:spPr bwMode="auto">
            <a:xfrm rot="8716294">
              <a:off x="2456859" y="4924575"/>
              <a:ext cx="131246" cy="253348"/>
            </a:xfrm>
            <a:custGeom>
              <a:avLst/>
              <a:gdLst>
                <a:gd name="connsiteX0" fmla="*/ 51490 w 131246"/>
                <a:gd name="connsiteY0" fmla="*/ 253348 h 253348"/>
                <a:gd name="connsiteX1" fmla="*/ 51489 w 131246"/>
                <a:gd name="connsiteY1" fmla="*/ 44199 h 253348"/>
                <a:gd name="connsiteX2" fmla="*/ 0 w 131246"/>
                <a:gd name="connsiteY2" fmla="*/ 44199 h 253348"/>
                <a:gd name="connsiteX3" fmla="*/ 0 w 131246"/>
                <a:gd name="connsiteY3" fmla="*/ 0 h 253348"/>
                <a:gd name="connsiteX4" fmla="*/ 44807 w 131246"/>
                <a:gd name="connsiteY4" fmla="*/ 0 h 253348"/>
                <a:gd name="connsiteX5" fmla="*/ 104802 w 131246"/>
                <a:gd name="connsiteY5" fmla="*/ 41587 h 253348"/>
                <a:gd name="connsiteX6" fmla="*/ 104802 w 131246"/>
                <a:gd name="connsiteY6" fmla="*/ 73817 h 253348"/>
                <a:gd name="connsiteX7" fmla="*/ 106169 w 131246"/>
                <a:gd name="connsiteY7" fmla="*/ 73817 h 253348"/>
                <a:gd name="connsiteX8" fmla="*/ 115569 w 131246"/>
                <a:gd name="connsiteY8" fmla="*/ 49050 h 253348"/>
                <a:gd name="connsiteX9" fmla="*/ 131246 w 131246"/>
                <a:gd name="connsiteY9" fmla="*/ 59916 h 253348"/>
                <a:gd name="connsiteX10" fmla="*/ 127358 w 131246"/>
                <a:gd name="connsiteY10" fmla="*/ 64191 h 253348"/>
                <a:gd name="connsiteX11" fmla="*/ 111638 w 131246"/>
                <a:gd name="connsiteY11" fmla="*/ 126218 h 253348"/>
                <a:gd name="connsiteX12" fmla="*/ 111638 w 131246"/>
                <a:gd name="connsiteY12" fmla="*/ 212339 h 25334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131246" h="253348" extrusionOk="0">
                  <a:moveTo>
                    <a:pt x="51490" y="253348"/>
                  </a:moveTo>
                  <a:lnTo>
                    <a:pt x="51489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44807" y="0"/>
                  </a:lnTo>
                  <a:lnTo>
                    <a:pt x="104802" y="41587"/>
                  </a:lnTo>
                  <a:lnTo>
                    <a:pt x="104802" y="73817"/>
                  </a:lnTo>
                  <a:lnTo>
                    <a:pt x="106169" y="73817"/>
                  </a:lnTo>
                  <a:lnTo>
                    <a:pt x="115569" y="49050"/>
                  </a:lnTo>
                  <a:lnTo>
                    <a:pt x="131246" y="59916"/>
                  </a:lnTo>
                  <a:lnTo>
                    <a:pt x="127358" y="64191"/>
                  </a:lnTo>
                  <a:cubicBezTo>
                    <a:pt x="117675" y="79968"/>
                    <a:pt x="111638" y="101840"/>
                    <a:pt x="111638" y="126218"/>
                  </a:cubicBezTo>
                  <a:lnTo>
                    <a:pt x="111638" y="21233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3" name="Forme libre : forme 2158"/>
            <p:cNvSpPr/>
            <p:nvPr/>
          </p:nvSpPr>
          <p:spPr bwMode="auto">
            <a:xfrm rot="8716294">
              <a:off x="2139785" y="502413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4" name="Forme libre : forme 2159"/>
            <p:cNvSpPr/>
            <p:nvPr/>
          </p:nvSpPr>
          <p:spPr bwMode="auto">
            <a:xfrm rot="8716294">
              <a:off x="2014883" y="481546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5" name="Forme libre : forme 2160"/>
            <p:cNvSpPr/>
            <p:nvPr/>
          </p:nvSpPr>
          <p:spPr bwMode="auto">
            <a:xfrm rot="8716294">
              <a:off x="2190257" y="5090583"/>
              <a:ext cx="60147" cy="76898"/>
            </a:xfrm>
            <a:custGeom>
              <a:avLst/>
              <a:gdLst>
                <a:gd name="connsiteX0" fmla="*/ 60147 w 60147"/>
                <a:gd name="connsiteY0" fmla="*/ 76898 h 76898"/>
                <a:gd name="connsiteX1" fmla="*/ 0 w 60147"/>
                <a:gd name="connsiteY1" fmla="*/ 19028 h 76898"/>
                <a:gd name="connsiteX2" fmla="*/ 0 w 60147"/>
                <a:gd name="connsiteY2" fmla="*/ 0 h 76898"/>
                <a:gd name="connsiteX3" fmla="*/ 60147 w 60147"/>
                <a:gd name="connsiteY3" fmla="*/ 41692 h 768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76898" extrusionOk="0">
                  <a:moveTo>
                    <a:pt x="60147" y="76898"/>
                  </a:moveTo>
                  <a:lnTo>
                    <a:pt x="0" y="19028"/>
                  </a:lnTo>
                  <a:lnTo>
                    <a:pt x="0" y="0"/>
                  </a:lnTo>
                  <a:lnTo>
                    <a:pt x="60147" y="4169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6" name="Forme libre : forme 2161"/>
            <p:cNvSpPr/>
            <p:nvPr/>
          </p:nvSpPr>
          <p:spPr bwMode="auto">
            <a:xfrm rot="8716294">
              <a:off x="1988512" y="491548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7" name="Forme libre : forme 2162"/>
            <p:cNvSpPr/>
            <p:nvPr/>
          </p:nvSpPr>
          <p:spPr bwMode="auto">
            <a:xfrm rot="8716294">
              <a:off x="2650789" y="5021708"/>
              <a:ext cx="177699" cy="117559"/>
            </a:xfrm>
            <a:custGeom>
              <a:avLst/>
              <a:gdLst>
                <a:gd name="connsiteX0" fmla="*/ 6986 w 177699"/>
                <a:gd name="connsiteY0" fmla="*/ 117559 h 117559"/>
                <a:gd name="connsiteX1" fmla="*/ 0 w 177699"/>
                <a:gd name="connsiteY1" fmla="*/ 107886 h 117559"/>
                <a:gd name="connsiteX2" fmla="*/ 114658 w 177699"/>
                <a:gd name="connsiteY2" fmla="*/ 0 h 117559"/>
                <a:gd name="connsiteX3" fmla="*/ 177699 w 177699"/>
                <a:gd name="connsiteY3" fmla="*/ 43698 h 1175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7699" h="117559" extrusionOk="0">
                  <a:moveTo>
                    <a:pt x="6986" y="117559"/>
                  </a:moveTo>
                  <a:lnTo>
                    <a:pt x="0" y="107886"/>
                  </a:lnTo>
                  <a:lnTo>
                    <a:pt x="114658" y="0"/>
                  </a:lnTo>
                  <a:lnTo>
                    <a:pt x="177699" y="43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8" name="Forme libre : forme 2163"/>
            <p:cNvSpPr/>
            <p:nvPr/>
          </p:nvSpPr>
          <p:spPr bwMode="auto">
            <a:xfrm rot="8716294">
              <a:off x="2573494" y="492769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59" name="Forme libre : forme 2164"/>
            <p:cNvSpPr/>
            <p:nvPr/>
          </p:nvSpPr>
          <p:spPr bwMode="auto">
            <a:xfrm rot="8716294">
              <a:off x="2330248" y="49579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0" name="Forme libre : forme 2165"/>
            <p:cNvSpPr/>
            <p:nvPr/>
          </p:nvSpPr>
          <p:spPr bwMode="auto">
            <a:xfrm rot="8716294">
              <a:off x="2507700" y="47986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1" name="Forme libre : forme 2166"/>
            <p:cNvSpPr/>
            <p:nvPr/>
          </p:nvSpPr>
          <p:spPr bwMode="auto">
            <a:xfrm rot="8716294">
              <a:off x="1518235" y="38650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2" name="Forme libre : forme 2167"/>
            <p:cNvSpPr/>
            <p:nvPr/>
          </p:nvSpPr>
          <p:spPr bwMode="auto">
            <a:xfrm rot="8716294">
              <a:off x="1607627" y="38943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3" name="Forme libre : forme 2168"/>
            <p:cNvSpPr/>
            <p:nvPr/>
          </p:nvSpPr>
          <p:spPr bwMode="auto">
            <a:xfrm rot="8716294">
              <a:off x="1562777" y="380803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4" name="Forme libre : forme 2169"/>
            <p:cNvSpPr/>
            <p:nvPr/>
          </p:nvSpPr>
          <p:spPr bwMode="auto">
            <a:xfrm rot="8716294">
              <a:off x="1406001" y="39536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5" name="Forme libre : forme 2170"/>
            <p:cNvSpPr/>
            <p:nvPr/>
          </p:nvSpPr>
          <p:spPr bwMode="auto">
            <a:xfrm rot="8716294">
              <a:off x="1281098" y="37449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6" name="Forme libre : forme 2171"/>
            <p:cNvSpPr/>
            <p:nvPr/>
          </p:nvSpPr>
          <p:spPr bwMode="auto">
            <a:xfrm rot="8716294">
              <a:off x="1269046" y="360616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7" name="Forme libre : forme 2172"/>
            <p:cNvSpPr/>
            <p:nvPr/>
          </p:nvSpPr>
          <p:spPr bwMode="auto">
            <a:xfrm rot="8716294">
              <a:off x="1496179" y="399456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8" name="Forme libre : forme 2173"/>
            <p:cNvSpPr/>
            <p:nvPr/>
          </p:nvSpPr>
          <p:spPr bwMode="auto">
            <a:xfrm rot="8716294">
              <a:off x="1807334" y="36149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69" name="Forme libre : forme 2174"/>
            <p:cNvSpPr/>
            <p:nvPr/>
          </p:nvSpPr>
          <p:spPr bwMode="auto">
            <a:xfrm rot="8716294">
              <a:off x="1896726" y="36441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0" name="Forme libre : forme 2175"/>
            <p:cNvSpPr/>
            <p:nvPr/>
          </p:nvSpPr>
          <p:spPr bwMode="auto">
            <a:xfrm rot="8716294">
              <a:off x="1695100" y="37034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1" name="Forme libre : forme 2176"/>
            <p:cNvSpPr/>
            <p:nvPr/>
          </p:nvSpPr>
          <p:spPr bwMode="auto">
            <a:xfrm rot="8716294">
              <a:off x="1570198" y="34947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2" name="Forme libre : forme 2177"/>
            <p:cNvSpPr/>
            <p:nvPr/>
          </p:nvSpPr>
          <p:spPr bwMode="auto">
            <a:xfrm rot="8716294">
              <a:off x="1785278" y="37444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3" name="Forme libre : forme 2178"/>
            <p:cNvSpPr/>
            <p:nvPr/>
          </p:nvSpPr>
          <p:spPr bwMode="auto">
            <a:xfrm rot="8716294">
              <a:off x="1543827" y="359481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4" name="Forme libre : forme 2179"/>
            <p:cNvSpPr/>
            <p:nvPr/>
          </p:nvSpPr>
          <p:spPr bwMode="auto">
            <a:xfrm rot="7484128">
              <a:off x="1890209" y="393576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5" name="Forme libre : forme 2180"/>
            <p:cNvSpPr/>
            <p:nvPr/>
          </p:nvSpPr>
          <p:spPr bwMode="auto">
            <a:xfrm rot="13089394">
              <a:off x="1995029" y="39022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6" name="Forme libre : forme 2181"/>
            <p:cNvSpPr/>
            <p:nvPr/>
          </p:nvSpPr>
          <p:spPr bwMode="auto">
            <a:xfrm rot="8716294">
              <a:off x="2180614" y="37106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7" name="Forme libre : forme 2182"/>
            <p:cNvSpPr/>
            <p:nvPr/>
          </p:nvSpPr>
          <p:spPr bwMode="auto">
            <a:xfrm rot="8716294">
              <a:off x="2128809" y="36070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8" name="Forme libre : forme 2183"/>
            <p:cNvSpPr/>
            <p:nvPr/>
          </p:nvSpPr>
          <p:spPr bwMode="auto">
            <a:xfrm rot="8716294">
              <a:off x="1885563" y="36372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79" name="Forme libre : forme 2184"/>
            <p:cNvSpPr/>
            <p:nvPr/>
          </p:nvSpPr>
          <p:spPr bwMode="auto">
            <a:xfrm rot="8716294">
              <a:off x="2063015" y="34780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0" name="Forme libre : forme 2185"/>
            <p:cNvSpPr/>
            <p:nvPr/>
          </p:nvSpPr>
          <p:spPr bwMode="auto">
            <a:xfrm rot="8716294">
              <a:off x="1741402" y="452476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1" name="Forme libre : forme 2186"/>
            <p:cNvSpPr/>
            <p:nvPr/>
          </p:nvSpPr>
          <p:spPr bwMode="auto">
            <a:xfrm rot="8716294">
              <a:off x="1830794" y="455401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2" name="Forme libre : forme 2187"/>
            <p:cNvSpPr/>
            <p:nvPr/>
          </p:nvSpPr>
          <p:spPr bwMode="auto">
            <a:xfrm rot="8716294">
              <a:off x="1785943" y="446773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3" name="Forme libre : forme 2188"/>
            <p:cNvSpPr/>
            <p:nvPr/>
          </p:nvSpPr>
          <p:spPr bwMode="auto">
            <a:xfrm rot="8716294">
              <a:off x="1629168" y="461331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4" name="Forme libre : forme 2189"/>
            <p:cNvSpPr/>
            <p:nvPr/>
          </p:nvSpPr>
          <p:spPr bwMode="auto">
            <a:xfrm rot="8716294">
              <a:off x="1504265" y="440464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5" name="Forme libre : forme 2190"/>
            <p:cNvSpPr/>
            <p:nvPr/>
          </p:nvSpPr>
          <p:spPr bwMode="auto">
            <a:xfrm rot="8716294">
              <a:off x="1492213" y="426586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6" name="Forme libre : forme 2191"/>
            <p:cNvSpPr/>
            <p:nvPr/>
          </p:nvSpPr>
          <p:spPr bwMode="auto">
            <a:xfrm rot="8716294">
              <a:off x="1719346" y="465426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7" name="Forme libre : forme 2192"/>
            <p:cNvSpPr/>
            <p:nvPr/>
          </p:nvSpPr>
          <p:spPr bwMode="auto">
            <a:xfrm rot="8716294">
              <a:off x="2030501" y="427461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8" name="Forme libre : forme 2193"/>
            <p:cNvSpPr/>
            <p:nvPr/>
          </p:nvSpPr>
          <p:spPr bwMode="auto">
            <a:xfrm rot="8716294">
              <a:off x="2119893" y="430385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89" name="Forme libre : forme 2194"/>
            <p:cNvSpPr/>
            <p:nvPr/>
          </p:nvSpPr>
          <p:spPr bwMode="auto">
            <a:xfrm rot="8716294">
              <a:off x="1918267" y="436316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0" name="Forme libre : forme 2195"/>
            <p:cNvSpPr/>
            <p:nvPr/>
          </p:nvSpPr>
          <p:spPr bwMode="auto">
            <a:xfrm rot="8716294">
              <a:off x="1793365" y="41544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1" name="Forme libre : forme 2196"/>
            <p:cNvSpPr/>
            <p:nvPr/>
          </p:nvSpPr>
          <p:spPr bwMode="auto">
            <a:xfrm rot="8716294">
              <a:off x="2008445" y="440411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2" name="Forme libre : forme 2197"/>
            <p:cNvSpPr/>
            <p:nvPr/>
          </p:nvSpPr>
          <p:spPr bwMode="auto">
            <a:xfrm rot="8716294">
              <a:off x="1766994" y="425451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3" name="Forme libre : forme 2198"/>
            <p:cNvSpPr/>
            <p:nvPr/>
          </p:nvSpPr>
          <p:spPr bwMode="auto">
            <a:xfrm rot="7484128">
              <a:off x="2113376" y="45954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4" name="Forme libre : forme 2199"/>
            <p:cNvSpPr/>
            <p:nvPr/>
          </p:nvSpPr>
          <p:spPr bwMode="auto">
            <a:xfrm rot="13089394">
              <a:off x="2218196" y="456199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5" name="Forme libre : forme 2200"/>
            <p:cNvSpPr/>
            <p:nvPr/>
          </p:nvSpPr>
          <p:spPr bwMode="auto">
            <a:xfrm rot="8716294">
              <a:off x="2403781" y="437031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6" name="Forme libre : forme 2201"/>
            <p:cNvSpPr/>
            <p:nvPr/>
          </p:nvSpPr>
          <p:spPr bwMode="auto">
            <a:xfrm rot="8716294">
              <a:off x="2351976" y="426672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7" name="Forme libre : forme 2202"/>
            <p:cNvSpPr/>
            <p:nvPr/>
          </p:nvSpPr>
          <p:spPr bwMode="auto">
            <a:xfrm rot="8716294">
              <a:off x="2108730" y="42969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8" name="Forme libre : forme 2203"/>
            <p:cNvSpPr/>
            <p:nvPr/>
          </p:nvSpPr>
          <p:spPr bwMode="auto">
            <a:xfrm rot="8716294">
              <a:off x="2286182" y="413770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399" name="Forme libre : forme 2204"/>
            <p:cNvSpPr/>
            <p:nvPr/>
          </p:nvSpPr>
          <p:spPr bwMode="auto">
            <a:xfrm rot="8716294">
              <a:off x="854880" y="188600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0" name="Forme libre : forme 2205"/>
            <p:cNvSpPr/>
            <p:nvPr/>
          </p:nvSpPr>
          <p:spPr bwMode="auto">
            <a:xfrm rot="8716294">
              <a:off x="944272" y="191524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1" name="Forme libre : forme 2206"/>
            <p:cNvSpPr/>
            <p:nvPr/>
          </p:nvSpPr>
          <p:spPr bwMode="auto">
            <a:xfrm rot="8716294">
              <a:off x="899422" y="182896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2" name="Forme libre : forme 2207"/>
            <p:cNvSpPr/>
            <p:nvPr/>
          </p:nvSpPr>
          <p:spPr bwMode="auto">
            <a:xfrm rot="8716294">
              <a:off x="742646" y="197454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3" name="Forme libre : forme 2208"/>
            <p:cNvSpPr/>
            <p:nvPr/>
          </p:nvSpPr>
          <p:spPr bwMode="auto">
            <a:xfrm rot="8716294">
              <a:off x="617743" y="176587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4" name="Forme libre : forme 2209"/>
            <p:cNvSpPr/>
            <p:nvPr/>
          </p:nvSpPr>
          <p:spPr bwMode="auto">
            <a:xfrm rot="8716294">
              <a:off x="605691" y="162709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5" name="Forme libre : forme 2210"/>
            <p:cNvSpPr/>
            <p:nvPr/>
          </p:nvSpPr>
          <p:spPr bwMode="auto">
            <a:xfrm rot="8716294">
              <a:off x="832824" y="201549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6" name="Forme libre : forme 2211"/>
            <p:cNvSpPr/>
            <p:nvPr/>
          </p:nvSpPr>
          <p:spPr bwMode="auto">
            <a:xfrm rot="8716294">
              <a:off x="1143979" y="163584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7" name="Forme libre : forme 2212"/>
            <p:cNvSpPr/>
            <p:nvPr/>
          </p:nvSpPr>
          <p:spPr bwMode="auto">
            <a:xfrm rot="8716294">
              <a:off x="1233371" y="166509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8" name="Forme libre : forme 2213"/>
            <p:cNvSpPr/>
            <p:nvPr/>
          </p:nvSpPr>
          <p:spPr bwMode="auto">
            <a:xfrm rot="8716294">
              <a:off x="1031745" y="172439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09" name="Forme libre : forme 2214"/>
            <p:cNvSpPr/>
            <p:nvPr/>
          </p:nvSpPr>
          <p:spPr bwMode="auto">
            <a:xfrm rot="8716294">
              <a:off x="906843" y="151572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0" name="Forme libre : forme 2215"/>
            <p:cNvSpPr/>
            <p:nvPr/>
          </p:nvSpPr>
          <p:spPr bwMode="auto">
            <a:xfrm rot="8716294">
              <a:off x="1121923" y="176534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1" name="Forme libre : forme 2216"/>
            <p:cNvSpPr/>
            <p:nvPr/>
          </p:nvSpPr>
          <p:spPr bwMode="auto">
            <a:xfrm rot="8716294">
              <a:off x="880472" y="161574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2" name="Forme libre : forme 2217"/>
            <p:cNvSpPr/>
            <p:nvPr/>
          </p:nvSpPr>
          <p:spPr bwMode="auto">
            <a:xfrm rot="7484128">
              <a:off x="1226854" y="195669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3" name="Forme libre : forme 2218"/>
            <p:cNvSpPr/>
            <p:nvPr/>
          </p:nvSpPr>
          <p:spPr bwMode="auto">
            <a:xfrm rot="13089394">
              <a:off x="1331674" y="192323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4" name="Forme libre : forme 2219"/>
            <p:cNvSpPr/>
            <p:nvPr/>
          </p:nvSpPr>
          <p:spPr bwMode="auto">
            <a:xfrm rot="8716294">
              <a:off x="1517258" y="173154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5" name="Forme libre : forme 2220"/>
            <p:cNvSpPr/>
            <p:nvPr/>
          </p:nvSpPr>
          <p:spPr bwMode="auto">
            <a:xfrm rot="8716294">
              <a:off x="1465454" y="16279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6" name="Forme libre : forme 2221"/>
            <p:cNvSpPr/>
            <p:nvPr/>
          </p:nvSpPr>
          <p:spPr bwMode="auto">
            <a:xfrm rot="8716294">
              <a:off x="1222208" y="16581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7" name="Forme libre : forme 2222"/>
            <p:cNvSpPr/>
            <p:nvPr/>
          </p:nvSpPr>
          <p:spPr bwMode="auto">
            <a:xfrm rot="8716294">
              <a:off x="1399660" y="149893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8" name="Forme libre : forme 2223"/>
            <p:cNvSpPr/>
            <p:nvPr/>
          </p:nvSpPr>
          <p:spPr bwMode="auto">
            <a:xfrm rot="8716294">
              <a:off x="631713" y="12263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19" name="Forme libre : forme 2224"/>
            <p:cNvSpPr/>
            <p:nvPr/>
          </p:nvSpPr>
          <p:spPr bwMode="auto">
            <a:xfrm rot="8716294">
              <a:off x="721105" y="12555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0" name="Forme libre : forme 2225"/>
            <p:cNvSpPr/>
            <p:nvPr/>
          </p:nvSpPr>
          <p:spPr bwMode="auto">
            <a:xfrm rot="8716294">
              <a:off x="676255" y="116926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1" name="Forme libre : forme 2226"/>
            <p:cNvSpPr/>
            <p:nvPr/>
          </p:nvSpPr>
          <p:spPr bwMode="auto">
            <a:xfrm rot="8716294">
              <a:off x="519479" y="13148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2" name="Forme libre : forme 2227"/>
            <p:cNvSpPr/>
            <p:nvPr/>
          </p:nvSpPr>
          <p:spPr bwMode="auto">
            <a:xfrm rot="8716294">
              <a:off x="394576" y="11061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3" name="Forme libre : forme 2228"/>
            <p:cNvSpPr/>
            <p:nvPr/>
          </p:nvSpPr>
          <p:spPr bwMode="auto">
            <a:xfrm rot="8716294">
              <a:off x="382524" y="96739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4" name="Forme libre : forme 2229"/>
            <p:cNvSpPr/>
            <p:nvPr/>
          </p:nvSpPr>
          <p:spPr bwMode="auto">
            <a:xfrm rot="8716294">
              <a:off x="609657" y="135579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5" name="Forme libre : forme 2230"/>
            <p:cNvSpPr/>
            <p:nvPr/>
          </p:nvSpPr>
          <p:spPr bwMode="auto">
            <a:xfrm rot="8716294">
              <a:off x="920811" y="9761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6" name="Forme libre : forme 2231"/>
            <p:cNvSpPr/>
            <p:nvPr/>
          </p:nvSpPr>
          <p:spPr bwMode="auto">
            <a:xfrm rot="8716294">
              <a:off x="1010204" y="10053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7" name="Forme libre : forme 2232"/>
            <p:cNvSpPr/>
            <p:nvPr/>
          </p:nvSpPr>
          <p:spPr bwMode="auto">
            <a:xfrm rot="8716294">
              <a:off x="808578" y="10646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8" name="Forme libre : forme 2233"/>
            <p:cNvSpPr/>
            <p:nvPr/>
          </p:nvSpPr>
          <p:spPr bwMode="auto">
            <a:xfrm rot="8716294">
              <a:off x="683676" y="8560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29" name="Forme libre : forme 2234"/>
            <p:cNvSpPr/>
            <p:nvPr/>
          </p:nvSpPr>
          <p:spPr bwMode="auto">
            <a:xfrm rot="8716294">
              <a:off x="898756" y="110564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0" name="Forme libre : forme 2235"/>
            <p:cNvSpPr/>
            <p:nvPr/>
          </p:nvSpPr>
          <p:spPr bwMode="auto">
            <a:xfrm rot="8716294">
              <a:off x="657305" y="95604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1" name="Forme libre : forme 2236"/>
            <p:cNvSpPr/>
            <p:nvPr/>
          </p:nvSpPr>
          <p:spPr bwMode="auto">
            <a:xfrm rot="7484128">
              <a:off x="1003687" y="129699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2" name="Forme libre : forme 2237"/>
            <p:cNvSpPr/>
            <p:nvPr/>
          </p:nvSpPr>
          <p:spPr bwMode="auto">
            <a:xfrm rot="13089394">
              <a:off x="1108507" y="126353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3" name="Forme libre : forme 2238"/>
            <p:cNvSpPr/>
            <p:nvPr/>
          </p:nvSpPr>
          <p:spPr bwMode="auto">
            <a:xfrm rot="8716294">
              <a:off x="1294092" y="107185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4" name="Forme libre : forme 2239"/>
            <p:cNvSpPr/>
            <p:nvPr/>
          </p:nvSpPr>
          <p:spPr bwMode="auto">
            <a:xfrm rot="8716294">
              <a:off x="1242287" y="9682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5" name="Forme libre : forme 2240"/>
            <p:cNvSpPr/>
            <p:nvPr/>
          </p:nvSpPr>
          <p:spPr bwMode="auto">
            <a:xfrm rot="8716294">
              <a:off x="999041" y="99847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6" name="Forme libre : forme 2241"/>
            <p:cNvSpPr/>
            <p:nvPr/>
          </p:nvSpPr>
          <p:spPr bwMode="auto">
            <a:xfrm rot="8716294">
              <a:off x="1176493" y="83923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7" name="Forme libre : forme 2242"/>
            <p:cNvSpPr/>
            <p:nvPr/>
          </p:nvSpPr>
          <p:spPr bwMode="auto">
            <a:xfrm rot="8716294">
              <a:off x="412774" y="56424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8" name="Forme libre : forme 2243"/>
            <p:cNvSpPr/>
            <p:nvPr/>
          </p:nvSpPr>
          <p:spPr bwMode="auto">
            <a:xfrm rot="8716294">
              <a:off x="502166" y="59348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39" name="Forme libre : forme 2244"/>
            <p:cNvSpPr/>
            <p:nvPr/>
          </p:nvSpPr>
          <p:spPr bwMode="auto">
            <a:xfrm rot="8716294">
              <a:off x="457316" y="50720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0" name="Forme libre : forme 2245"/>
            <p:cNvSpPr/>
            <p:nvPr/>
          </p:nvSpPr>
          <p:spPr bwMode="auto">
            <a:xfrm rot="8716294">
              <a:off x="300540" y="65278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1" name="Forme libre : forme 2246"/>
            <p:cNvSpPr/>
            <p:nvPr/>
          </p:nvSpPr>
          <p:spPr bwMode="auto">
            <a:xfrm rot="8716294">
              <a:off x="175637" y="44411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2" name="Forme libre : forme 2247"/>
            <p:cNvSpPr/>
            <p:nvPr/>
          </p:nvSpPr>
          <p:spPr bwMode="auto">
            <a:xfrm rot="8716294">
              <a:off x="163585" y="30533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3" name="Forme libre : forme 2248"/>
            <p:cNvSpPr/>
            <p:nvPr/>
          </p:nvSpPr>
          <p:spPr bwMode="auto">
            <a:xfrm rot="8716294">
              <a:off x="390718" y="69374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4" name="Forme libre : forme 2249"/>
            <p:cNvSpPr/>
            <p:nvPr/>
          </p:nvSpPr>
          <p:spPr bwMode="auto">
            <a:xfrm rot="8716294">
              <a:off x="701873" y="31409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5" name="Forme libre : forme 2250"/>
            <p:cNvSpPr/>
            <p:nvPr/>
          </p:nvSpPr>
          <p:spPr bwMode="auto">
            <a:xfrm rot="8716294">
              <a:off x="791265" y="34333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6" name="Forme libre : forme 2251"/>
            <p:cNvSpPr/>
            <p:nvPr/>
          </p:nvSpPr>
          <p:spPr bwMode="auto">
            <a:xfrm rot="8716294">
              <a:off x="589639" y="40263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7" name="Forme libre : forme 2252"/>
            <p:cNvSpPr/>
            <p:nvPr/>
          </p:nvSpPr>
          <p:spPr bwMode="auto">
            <a:xfrm rot="8716294">
              <a:off x="464737" y="19396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8" name="Forme libre : forme 2253"/>
            <p:cNvSpPr/>
            <p:nvPr/>
          </p:nvSpPr>
          <p:spPr bwMode="auto">
            <a:xfrm rot="8716294">
              <a:off x="679817" y="44358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49" name="Forme libre : forme 2254"/>
            <p:cNvSpPr/>
            <p:nvPr/>
          </p:nvSpPr>
          <p:spPr bwMode="auto">
            <a:xfrm rot="8716294">
              <a:off x="438366" y="29398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0" name="Forme libre : forme 2255"/>
            <p:cNvSpPr/>
            <p:nvPr/>
          </p:nvSpPr>
          <p:spPr bwMode="auto">
            <a:xfrm rot="7484128">
              <a:off x="784748" y="63493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1" name="Forme libre : forme 2256"/>
            <p:cNvSpPr/>
            <p:nvPr/>
          </p:nvSpPr>
          <p:spPr bwMode="auto">
            <a:xfrm rot="13089394">
              <a:off x="889568" y="60147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2" name="Forme libre : forme 2257"/>
            <p:cNvSpPr/>
            <p:nvPr/>
          </p:nvSpPr>
          <p:spPr bwMode="auto">
            <a:xfrm rot="8716294">
              <a:off x="1075153" y="40979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3" name="Forme libre : forme 2258"/>
            <p:cNvSpPr/>
            <p:nvPr/>
          </p:nvSpPr>
          <p:spPr bwMode="auto">
            <a:xfrm rot="8716294">
              <a:off x="1023348" y="30619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4" name="Forme libre : forme 2259"/>
            <p:cNvSpPr/>
            <p:nvPr/>
          </p:nvSpPr>
          <p:spPr bwMode="auto">
            <a:xfrm rot="8716294">
              <a:off x="780102" y="336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5" name="Forme libre : forme 2260"/>
            <p:cNvSpPr/>
            <p:nvPr/>
          </p:nvSpPr>
          <p:spPr bwMode="auto">
            <a:xfrm rot="8716294">
              <a:off x="957554" y="1771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6" name="Forme libre : forme 2261"/>
            <p:cNvSpPr/>
            <p:nvPr/>
          </p:nvSpPr>
          <p:spPr bwMode="auto">
            <a:xfrm rot="8716294">
              <a:off x="202348" y="-57105"/>
              <a:ext cx="142167" cy="186494"/>
            </a:xfrm>
            <a:custGeom>
              <a:avLst/>
              <a:gdLst>
                <a:gd name="connsiteX0" fmla="*/ 142167 w 142167"/>
                <a:gd name="connsiteY0" fmla="*/ 186494 h 186494"/>
                <a:gd name="connsiteX1" fmla="*/ 81108 w 142167"/>
                <a:gd name="connsiteY1" fmla="*/ 144170 h 186494"/>
                <a:gd name="connsiteX2" fmla="*/ 81108 w 142167"/>
                <a:gd name="connsiteY2" fmla="*/ 69717 h 186494"/>
                <a:gd name="connsiteX3" fmla="*/ 81108 w 142167"/>
                <a:gd name="connsiteY3" fmla="*/ 65615 h 186494"/>
                <a:gd name="connsiteX4" fmla="*/ 60603 w 142167"/>
                <a:gd name="connsiteY4" fmla="*/ 50123 h 186494"/>
                <a:gd name="connsiteX5" fmla="*/ 0 w 142167"/>
                <a:gd name="connsiteY5" fmla="*/ 50123 h 186494"/>
                <a:gd name="connsiteX6" fmla="*/ 0 w 142167"/>
                <a:gd name="connsiteY6" fmla="*/ 0 h 186494"/>
                <a:gd name="connsiteX7" fmla="*/ 85209 w 142167"/>
                <a:gd name="connsiteY7" fmla="*/ 0 h 186494"/>
                <a:gd name="connsiteX8" fmla="*/ 142167 w 142167"/>
                <a:gd name="connsiteY8" fmla="*/ 50123 h 18649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186494" extrusionOk="0">
                  <a:moveTo>
                    <a:pt x="142167" y="186494"/>
                  </a:moveTo>
                  <a:lnTo>
                    <a:pt x="81108" y="144170"/>
                  </a:lnTo>
                  <a:lnTo>
                    <a:pt x="81108" y="69717"/>
                  </a:lnTo>
                  <a:cubicBezTo>
                    <a:pt x="81108" y="68349"/>
                    <a:pt x="81108" y="66983"/>
                    <a:pt x="81108" y="65615"/>
                  </a:cubicBezTo>
                  <a:cubicBezTo>
                    <a:pt x="79741" y="55591"/>
                    <a:pt x="70628" y="48756"/>
                    <a:pt x="60603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09" y="0"/>
                  </a:lnTo>
                  <a:cubicBezTo>
                    <a:pt x="122118" y="0"/>
                    <a:pt x="142167" y="15948"/>
                    <a:pt x="142167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7" name="Forme libre : forme 2262"/>
            <p:cNvSpPr/>
            <p:nvPr/>
          </p:nvSpPr>
          <p:spPr bwMode="auto">
            <a:xfrm rot="8716294">
              <a:off x="298766" y="-5395"/>
              <a:ext cx="260638" cy="180054"/>
            </a:xfrm>
            <a:custGeom>
              <a:avLst/>
              <a:gdLst>
                <a:gd name="connsiteX0" fmla="*/ 111638 w 260639"/>
                <a:gd name="connsiteY0" fmla="*/ 180054 h 180054"/>
                <a:gd name="connsiteX1" fmla="*/ 51490 w 260639"/>
                <a:gd name="connsiteY1" fmla="*/ 138362 h 180054"/>
                <a:gd name="connsiteX2" fmla="*/ 51490 w 260639"/>
                <a:gd name="connsiteY2" fmla="*/ 45624 h 180054"/>
                <a:gd name="connsiteX3" fmla="*/ 0 w 260639"/>
                <a:gd name="connsiteY3" fmla="*/ 45624 h 180054"/>
                <a:gd name="connsiteX4" fmla="*/ 0 w 260639"/>
                <a:gd name="connsiteY4" fmla="*/ 1425 h 180054"/>
                <a:gd name="connsiteX5" fmla="*/ 104802 w 260639"/>
                <a:gd name="connsiteY5" fmla="*/ 1425 h 180054"/>
                <a:gd name="connsiteX6" fmla="*/ 104802 w 260639"/>
                <a:gd name="connsiteY6" fmla="*/ 75242 h 180054"/>
                <a:gd name="connsiteX7" fmla="*/ 106169 w 260639"/>
                <a:gd name="connsiteY7" fmla="*/ 75242 h 180054"/>
                <a:gd name="connsiteX8" fmla="*/ 154014 w 260639"/>
                <a:gd name="connsiteY8" fmla="*/ 5981 h 180054"/>
                <a:gd name="connsiteX9" fmla="*/ 185455 w 260639"/>
                <a:gd name="connsiteY9" fmla="*/ 57 h 180054"/>
                <a:gd name="connsiteX10" fmla="*/ 260639 w 260639"/>
                <a:gd name="connsiteY10" fmla="*/ 88456 h 180054"/>
                <a:gd name="connsiteX11" fmla="*/ 260639 w 260639"/>
                <a:gd name="connsiteY11" fmla="*/ 94380 h 180054"/>
                <a:gd name="connsiteX12" fmla="*/ 198669 w 260639"/>
                <a:gd name="connsiteY12" fmla="*/ 98025 h 180054"/>
                <a:gd name="connsiteX13" fmla="*/ 198669 w 260639"/>
                <a:gd name="connsiteY13" fmla="*/ 81621 h 180054"/>
                <a:gd name="connsiteX14" fmla="*/ 164950 w 260639"/>
                <a:gd name="connsiteY14" fmla="*/ 40156 h 180054"/>
                <a:gd name="connsiteX15" fmla="*/ 111638 w 260639"/>
                <a:gd name="connsiteY15" fmla="*/ 127643 h 180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60639" h="180054" extrusionOk="0">
                  <a:moveTo>
                    <a:pt x="111638" y="180054"/>
                  </a:moveTo>
                  <a:lnTo>
                    <a:pt x="51490" y="138362"/>
                  </a:ln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2" y="1425"/>
                  </a:lnTo>
                  <a:lnTo>
                    <a:pt x="104802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8" name="Forme libre : forme 2263"/>
            <p:cNvSpPr/>
            <p:nvPr/>
          </p:nvSpPr>
          <p:spPr bwMode="auto">
            <a:xfrm rot="8716294">
              <a:off x="276903" y="-12823"/>
              <a:ext cx="36272" cy="27982"/>
            </a:xfrm>
            <a:custGeom>
              <a:avLst/>
              <a:gdLst>
                <a:gd name="connsiteX0" fmla="*/ 36272 w 36272"/>
                <a:gd name="connsiteY0" fmla="*/ 27982 h 27982"/>
                <a:gd name="connsiteX1" fmla="*/ 0 w 36272"/>
                <a:gd name="connsiteY1" fmla="*/ 2840 h 27982"/>
                <a:gd name="connsiteX2" fmla="*/ 9543 w 36272"/>
                <a:gd name="connsiteY2" fmla="*/ 0 h 27982"/>
                <a:gd name="connsiteX3" fmla="*/ 31871 w 36272"/>
                <a:gd name="connsiteY3" fmla="*/ 11392 h 2798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6272" h="27982" extrusionOk="0">
                  <a:moveTo>
                    <a:pt x="36272" y="27982"/>
                  </a:moveTo>
                  <a:lnTo>
                    <a:pt x="0" y="2840"/>
                  </a:lnTo>
                  <a:lnTo>
                    <a:pt x="9543" y="0"/>
                  </a:lnTo>
                  <a:cubicBezTo>
                    <a:pt x="20479" y="0"/>
                    <a:pt x="27542" y="4784"/>
                    <a:pt x="31871" y="1139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59" name="Forme libre : forme 2264"/>
            <p:cNvSpPr/>
            <p:nvPr/>
          </p:nvSpPr>
          <p:spPr bwMode="auto">
            <a:xfrm rot="8716294">
              <a:off x="74640" y="-9665"/>
              <a:ext cx="58068" cy="54772"/>
            </a:xfrm>
            <a:custGeom>
              <a:avLst/>
              <a:gdLst>
                <a:gd name="connsiteX0" fmla="*/ 37436 w 58068"/>
                <a:gd name="connsiteY0" fmla="*/ 54772 h 54772"/>
                <a:gd name="connsiteX1" fmla="*/ 0 w 58068"/>
                <a:gd name="connsiteY1" fmla="*/ 28823 h 54772"/>
                <a:gd name="connsiteX2" fmla="*/ 8515 w 58068"/>
                <a:gd name="connsiteY2" fmla="*/ 8658 h 54772"/>
                <a:gd name="connsiteX3" fmla="*/ 29020 w 58068"/>
                <a:gd name="connsiteY3" fmla="*/ 0 h 54772"/>
                <a:gd name="connsiteX4" fmla="*/ 49525 w 58068"/>
                <a:gd name="connsiteY4" fmla="*/ 8658 h 54772"/>
                <a:gd name="connsiteX5" fmla="*/ 49525 w 58068"/>
                <a:gd name="connsiteY5" fmla="*/ 49668 h 54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8068" h="54772" extrusionOk="0">
                  <a:moveTo>
                    <a:pt x="37436" y="54772"/>
                  </a:moveTo>
                  <a:lnTo>
                    <a:pt x="0" y="28823"/>
                  </a:lnTo>
                  <a:lnTo>
                    <a:pt x="8515" y="8658"/>
                  </a:lnTo>
                  <a:cubicBezTo>
                    <a:pt x="13983" y="3190"/>
                    <a:pt x="21273" y="0"/>
                    <a:pt x="29020" y="0"/>
                  </a:cubicBezTo>
                  <a:cubicBezTo>
                    <a:pt x="36766" y="0"/>
                    <a:pt x="44057" y="3190"/>
                    <a:pt x="49525" y="8658"/>
                  </a:cubicBezTo>
                  <a:cubicBezTo>
                    <a:pt x="60916" y="19594"/>
                    <a:pt x="60916" y="38276"/>
                    <a:pt x="49525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0" name="Forme libre : forme 2265"/>
            <p:cNvSpPr/>
            <p:nvPr/>
          </p:nvSpPr>
          <p:spPr bwMode="auto">
            <a:xfrm rot="8716294">
              <a:off x="13802" y="-10406"/>
              <a:ext cx="30027" cy="20814"/>
            </a:xfrm>
            <a:custGeom>
              <a:avLst/>
              <a:gdLst>
                <a:gd name="connsiteX0" fmla="*/ 30027 w 30027"/>
                <a:gd name="connsiteY0" fmla="*/ 20814 h 20814"/>
                <a:gd name="connsiteX1" fmla="*/ 0 w 30027"/>
                <a:gd name="connsiteY1" fmla="*/ 0 h 20814"/>
                <a:gd name="connsiteX2" fmla="*/ 30027 w 30027"/>
                <a:gd name="connsiteY2" fmla="*/ 0 h 208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0027" h="20814" extrusionOk="0">
                  <a:moveTo>
                    <a:pt x="30027" y="20814"/>
                  </a:moveTo>
                  <a:lnTo>
                    <a:pt x="0" y="0"/>
                  </a:lnTo>
                  <a:lnTo>
                    <a:pt x="3002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1" name="Forme libre : forme 2266"/>
            <p:cNvSpPr/>
            <p:nvPr/>
          </p:nvSpPr>
          <p:spPr bwMode="auto">
            <a:xfrm rot="8716294">
              <a:off x="168048" y="3032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2" name="Forme libre : forme 2267"/>
            <p:cNvSpPr/>
            <p:nvPr/>
          </p:nvSpPr>
          <p:spPr bwMode="auto">
            <a:xfrm rot="7484128">
              <a:off x="562078" y="-2847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3" name="Forme libre : forme 2268"/>
            <p:cNvSpPr/>
            <p:nvPr/>
          </p:nvSpPr>
          <p:spPr bwMode="auto">
            <a:xfrm rot="13089394">
              <a:off x="775514" y="-27038"/>
              <a:ext cx="149688" cy="328219"/>
            </a:xfrm>
            <a:custGeom>
              <a:avLst/>
              <a:gdLst>
                <a:gd name="connsiteX0" fmla="*/ 149688 w 149688"/>
                <a:gd name="connsiteY0" fmla="*/ 279622 h 328219"/>
                <a:gd name="connsiteX1" fmla="*/ 87835 w 149688"/>
                <a:gd name="connsiteY1" fmla="*/ 328219 h 328219"/>
                <a:gd name="connsiteX2" fmla="*/ 54765 w 149688"/>
                <a:gd name="connsiteY2" fmla="*/ 322521 h 328219"/>
                <a:gd name="connsiteX3" fmla="*/ 23727 w 149688"/>
                <a:gd name="connsiteY3" fmla="*/ 301277 h 328219"/>
                <a:gd name="connsiteX4" fmla="*/ 0 w 149688"/>
                <a:gd name="connsiteY4" fmla="*/ 206369 h 328219"/>
                <a:gd name="connsiteX5" fmla="*/ 0 w 149688"/>
                <a:gd name="connsiteY5" fmla="*/ 38074 h 328219"/>
                <a:gd name="connsiteX6" fmla="*/ 73388 w 149688"/>
                <a:gd name="connsiteY6" fmla="*/ 0 h 328219"/>
                <a:gd name="connsiteX7" fmla="*/ 74492 w 149688"/>
                <a:gd name="connsiteY7" fmla="*/ 153950 h 328219"/>
                <a:gd name="connsiteX8" fmla="*/ 87734 w 149688"/>
                <a:gd name="connsiteY8" fmla="*/ 245547 h 3282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9688" h="328219" extrusionOk="0">
                  <a:moveTo>
                    <a:pt x="149688" y="279622"/>
                  </a:moveTo>
                  <a:lnTo>
                    <a:pt x="87835" y="328219"/>
                  </a:lnTo>
                  <a:lnTo>
                    <a:pt x="54765" y="322521"/>
                  </a:lnTo>
                  <a:cubicBezTo>
                    <a:pt x="43178" y="317693"/>
                    <a:pt x="32555" y="310382"/>
                    <a:pt x="23727" y="301277"/>
                  </a:cubicBezTo>
                  <a:cubicBezTo>
                    <a:pt x="4966" y="283069"/>
                    <a:pt x="0" y="251616"/>
                    <a:pt x="0" y="206369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ubicBezTo>
                    <a:pt x="72836" y="184850"/>
                    <a:pt x="77802" y="216302"/>
                    <a:pt x="87734" y="24554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4" name="Forme libre : forme 2269"/>
            <p:cNvSpPr/>
            <p:nvPr/>
          </p:nvSpPr>
          <p:spPr bwMode="auto">
            <a:xfrm rot="8716294">
              <a:off x="5027149" y="2027015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5" name="Forme libre : forme 2270"/>
            <p:cNvSpPr/>
            <p:nvPr/>
          </p:nvSpPr>
          <p:spPr bwMode="auto">
            <a:xfrm rot="8716294">
              <a:off x="5116541" y="205625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6" name="Forme libre : forme 2271"/>
            <p:cNvSpPr/>
            <p:nvPr/>
          </p:nvSpPr>
          <p:spPr bwMode="auto">
            <a:xfrm rot="8716294">
              <a:off x="5071691" y="1969977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7" name="Forme libre : forme 2272"/>
            <p:cNvSpPr/>
            <p:nvPr/>
          </p:nvSpPr>
          <p:spPr bwMode="auto">
            <a:xfrm rot="8716294">
              <a:off x="4914915" y="211555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8" name="Forme libre : forme 2273"/>
            <p:cNvSpPr/>
            <p:nvPr/>
          </p:nvSpPr>
          <p:spPr bwMode="auto">
            <a:xfrm rot="8716294">
              <a:off x="4790012" y="190688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69" name="Forme libre : forme 2274"/>
            <p:cNvSpPr/>
            <p:nvPr/>
          </p:nvSpPr>
          <p:spPr bwMode="auto">
            <a:xfrm rot="8716294">
              <a:off x="4777960" y="17681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0" name="Forme libre : forme 2275"/>
            <p:cNvSpPr/>
            <p:nvPr/>
          </p:nvSpPr>
          <p:spPr bwMode="auto">
            <a:xfrm rot="8716294">
              <a:off x="5005093" y="2156511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1" name="Forme libre : forme 2276"/>
            <p:cNvSpPr/>
            <p:nvPr/>
          </p:nvSpPr>
          <p:spPr bwMode="auto">
            <a:xfrm rot="8716294">
              <a:off x="5316248" y="177686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2" name="Forme libre : forme 2277"/>
            <p:cNvSpPr/>
            <p:nvPr/>
          </p:nvSpPr>
          <p:spPr bwMode="auto">
            <a:xfrm rot="8716294">
              <a:off x="5405640" y="180610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3" name="Forme libre : forme 2278"/>
            <p:cNvSpPr/>
            <p:nvPr/>
          </p:nvSpPr>
          <p:spPr bwMode="auto">
            <a:xfrm rot="8716294">
              <a:off x="5204014" y="186540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4" name="Forme libre : forme 2279"/>
            <p:cNvSpPr/>
            <p:nvPr/>
          </p:nvSpPr>
          <p:spPr bwMode="auto">
            <a:xfrm rot="8716294">
              <a:off x="5079112" y="165673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5" name="Forme libre : forme 2280"/>
            <p:cNvSpPr/>
            <p:nvPr/>
          </p:nvSpPr>
          <p:spPr bwMode="auto">
            <a:xfrm rot="8716294">
              <a:off x="5294192" y="1906359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6" name="Forme libre : forme 2281"/>
            <p:cNvSpPr/>
            <p:nvPr/>
          </p:nvSpPr>
          <p:spPr bwMode="auto">
            <a:xfrm rot="8716294">
              <a:off x="5052741" y="1756759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7" name="Forme libre : forme 2282"/>
            <p:cNvSpPr/>
            <p:nvPr/>
          </p:nvSpPr>
          <p:spPr bwMode="auto">
            <a:xfrm rot="7484128">
              <a:off x="5399123" y="209771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8" name="Forme libre : forme 2283"/>
            <p:cNvSpPr/>
            <p:nvPr/>
          </p:nvSpPr>
          <p:spPr bwMode="auto">
            <a:xfrm rot="13089394">
              <a:off x="5503942" y="206424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79" name="Forme libre : forme 2284"/>
            <p:cNvSpPr/>
            <p:nvPr/>
          </p:nvSpPr>
          <p:spPr bwMode="auto">
            <a:xfrm rot="8716294">
              <a:off x="5689528" y="1872563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0" name="Forme libre : forme 2285"/>
            <p:cNvSpPr/>
            <p:nvPr/>
          </p:nvSpPr>
          <p:spPr bwMode="auto">
            <a:xfrm rot="8716294">
              <a:off x="5637723" y="176897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1" name="Forme libre : forme 2286"/>
            <p:cNvSpPr/>
            <p:nvPr/>
          </p:nvSpPr>
          <p:spPr bwMode="auto">
            <a:xfrm rot="8716294">
              <a:off x="5394477" y="179919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2" name="Forme libre : forme 2287"/>
            <p:cNvSpPr/>
            <p:nvPr/>
          </p:nvSpPr>
          <p:spPr bwMode="auto">
            <a:xfrm rot="8716294">
              <a:off x="5571929" y="163994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3" name="Forme libre : forme 2288"/>
            <p:cNvSpPr/>
            <p:nvPr/>
          </p:nvSpPr>
          <p:spPr bwMode="auto">
            <a:xfrm rot="8716294">
              <a:off x="5250316" y="268671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4" name="Forme libre : forme 2289"/>
            <p:cNvSpPr/>
            <p:nvPr/>
          </p:nvSpPr>
          <p:spPr bwMode="auto">
            <a:xfrm rot="8716294">
              <a:off x="5339707" y="271595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5" name="Forme libre : forme 2290"/>
            <p:cNvSpPr/>
            <p:nvPr/>
          </p:nvSpPr>
          <p:spPr bwMode="auto">
            <a:xfrm rot="8716294">
              <a:off x="5294858" y="262967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6" name="Forme libre : forme 2291"/>
            <p:cNvSpPr/>
            <p:nvPr/>
          </p:nvSpPr>
          <p:spPr bwMode="auto">
            <a:xfrm rot="8716294">
              <a:off x="5138082" y="277525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7" name="Forme libre : forme 2292"/>
            <p:cNvSpPr/>
            <p:nvPr/>
          </p:nvSpPr>
          <p:spPr bwMode="auto">
            <a:xfrm rot="8716294">
              <a:off x="5013179" y="256658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8" name="Forme libre : forme 2293"/>
            <p:cNvSpPr/>
            <p:nvPr/>
          </p:nvSpPr>
          <p:spPr bwMode="auto">
            <a:xfrm rot="8716294">
              <a:off x="5001127" y="242780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89" name="Forme libre : forme 2294"/>
            <p:cNvSpPr/>
            <p:nvPr/>
          </p:nvSpPr>
          <p:spPr bwMode="auto">
            <a:xfrm rot="8716294">
              <a:off x="5228260" y="281621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0" name="Forme libre : forme 2295"/>
            <p:cNvSpPr/>
            <p:nvPr/>
          </p:nvSpPr>
          <p:spPr bwMode="auto">
            <a:xfrm rot="8716294">
              <a:off x="5539415" y="243656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1" name="Forme libre : forme 2296"/>
            <p:cNvSpPr/>
            <p:nvPr/>
          </p:nvSpPr>
          <p:spPr bwMode="auto">
            <a:xfrm rot="8716294">
              <a:off x="5628807" y="246580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2" name="Forme libre : forme 2297"/>
            <p:cNvSpPr/>
            <p:nvPr/>
          </p:nvSpPr>
          <p:spPr bwMode="auto">
            <a:xfrm rot="8716294">
              <a:off x="5427181" y="252510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3" name="Forme libre : forme 2298"/>
            <p:cNvSpPr/>
            <p:nvPr/>
          </p:nvSpPr>
          <p:spPr bwMode="auto">
            <a:xfrm rot="8716294">
              <a:off x="5302279" y="231643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4" name="Forme libre : forme 2299"/>
            <p:cNvSpPr/>
            <p:nvPr/>
          </p:nvSpPr>
          <p:spPr bwMode="auto">
            <a:xfrm rot="8716294">
              <a:off x="5517359" y="256605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5" name="Forme libre : forme 2300"/>
            <p:cNvSpPr/>
            <p:nvPr/>
          </p:nvSpPr>
          <p:spPr bwMode="auto">
            <a:xfrm rot="8716294">
              <a:off x="5275908" y="241645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6" name="Forme libre : forme 2301"/>
            <p:cNvSpPr/>
            <p:nvPr/>
          </p:nvSpPr>
          <p:spPr bwMode="auto">
            <a:xfrm rot="7484128">
              <a:off x="5622290" y="275740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7" name="Forme libre : forme 2302"/>
            <p:cNvSpPr/>
            <p:nvPr/>
          </p:nvSpPr>
          <p:spPr bwMode="auto">
            <a:xfrm rot="13089394">
              <a:off x="5718537" y="2742349"/>
              <a:ext cx="222098" cy="286724"/>
            </a:xfrm>
            <a:custGeom>
              <a:avLst/>
              <a:gdLst>
                <a:gd name="connsiteX0" fmla="*/ 23241 w 222098"/>
                <a:gd name="connsiteY0" fmla="*/ 47275 h 286724"/>
                <a:gd name="connsiteX1" fmla="*/ 0 w 222098"/>
                <a:gd name="connsiteY1" fmla="*/ 11882 h 286724"/>
                <a:gd name="connsiteX2" fmla="*/ 22902 w 222098"/>
                <a:gd name="connsiteY2" fmla="*/ 0 h 286724"/>
                <a:gd name="connsiteX3" fmla="*/ 222098 w 222098"/>
                <a:gd name="connsiteY3" fmla="*/ 258238 h 286724"/>
                <a:gd name="connsiteX4" fmla="*/ 180472 w 222098"/>
                <a:gd name="connsiteY4" fmla="*/ 286724 h 286724"/>
                <a:gd name="connsiteX5" fmla="*/ 167667 w 222098"/>
                <a:gd name="connsiteY5" fmla="*/ 267224 h 286724"/>
                <a:gd name="connsiteX6" fmla="*/ 220995 w 222098"/>
                <a:gd name="connsiteY6" fmla="*/ 245547 h 286724"/>
                <a:gd name="connsiteX7" fmla="*/ 222098 w 222098"/>
                <a:gd name="connsiteY7" fmla="*/ 252720 h 2867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22098" h="286724" extrusionOk="0">
                  <a:moveTo>
                    <a:pt x="23241" y="47275"/>
                  </a:moveTo>
                  <a:lnTo>
                    <a:pt x="0" y="11882"/>
                  </a:lnTo>
                  <a:lnTo>
                    <a:pt x="22902" y="0"/>
                  </a:lnTo>
                  <a:close/>
                  <a:moveTo>
                    <a:pt x="222098" y="258238"/>
                  </a:moveTo>
                  <a:lnTo>
                    <a:pt x="180472" y="286724"/>
                  </a:lnTo>
                  <a:lnTo>
                    <a:pt x="167667" y="267224"/>
                  </a:lnTo>
                  <a:lnTo>
                    <a:pt x="220995" y="245547"/>
                  </a:lnTo>
                  <a:cubicBezTo>
                    <a:pt x="221546" y="247754"/>
                    <a:pt x="222098" y="250513"/>
                    <a:pt x="222098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8" name="Forme libre : forme 2303"/>
            <p:cNvSpPr/>
            <p:nvPr/>
          </p:nvSpPr>
          <p:spPr bwMode="auto">
            <a:xfrm rot="8716294">
              <a:off x="5845439" y="2441113"/>
              <a:ext cx="69626" cy="78683"/>
            </a:xfrm>
            <a:custGeom>
              <a:avLst/>
              <a:gdLst>
                <a:gd name="connsiteX0" fmla="*/ 0 w 69626"/>
                <a:gd name="connsiteY0" fmla="*/ 74288 h 78683"/>
                <a:gd name="connsiteX1" fmla="*/ 61446 w 69626"/>
                <a:gd name="connsiteY1" fmla="*/ 0 h 78683"/>
                <a:gd name="connsiteX2" fmla="*/ 69626 w 69626"/>
                <a:gd name="connsiteY2" fmla="*/ 19468 h 78683"/>
                <a:gd name="connsiteX3" fmla="*/ 52380 w 69626"/>
                <a:gd name="connsiteY3" fmla="*/ 61206 h 78683"/>
                <a:gd name="connsiteX4" fmla="*/ 10986 w 69626"/>
                <a:gd name="connsiteY4" fmla="*/ 78683 h 78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9626" h="78683" extrusionOk="0">
                  <a:moveTo>
                    <a:pt x="0" y="74288"/>
                  </a:moveTo>
                  <a:lnTo>
                    <a:pt x="61446" y="0"/>
                  </a:lnTo>
                  <a:lnTo>
                    <a:pt x="69626" y="19468"/>
                  </a:lnTo>
                  <a:cubicBezTo>
                    <a:pt x="69626" y="34531"/>
                    <a:pt x="63877" y="49708"/>
                    <a:pt x="52380" y="61206"/>
                  </a:cubicBezTo>
                  <a:cubicBezTo>
                    <a:pt x="41341" y="72244"/>
                    <a:pt x="26624" y="78683"/>
                    <a:pt x="10986" y="7868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499" name="Forme libre : forme 2304"/>
            <p:cNvSpPr/>
            <p:nvPr/>
          </p:nvSpPr>
          <p:spPr bwMode="auto">
            <a:xfrm rot="8716294">
              <a:off x="5617644" y="245889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0" name="Forme libre : forme 2305"/>
            <p:cNvSpPr/>
            <p:nvPr/>
          </p:nvSpPr>
          <p:spPr bwMode="auto">
            <a:xfrm rot="8716294">
              <a:off x="5786507" y="2294976"/>
              <a:ext cx="117509" cy="117739"/>
            </a:xfrm>
            <a:custGeom>
              <a:avLst/>
              <a:gdLst>
                <a:gd name="connsiteX0" fmla="*/ 17477 w 117509"/>
                <a:gd name="connsiteY0" fmla="*/ 101182 h 117739"/>
                <a:gd name="connsiteX1" fmla="*/ 0 w 117509"/>
                <a:gd name="connsiteY1" fmla="*/ 59790 h 117739"/>
                <a:gd name="connsiteX2" fmla="*/ 0 w 117509"/>
                <a:gd name="connsiteY2" fmla="*/ 58869 h 117739"/>
                <a:gd name="connsiteX3" fmla="*/ 2091 w 117509"/>
                <a:gd name="connsiteY3" fmla="*/ 48678 h 117739"/>
                <a:gd name="connsiteX4" fmla="*/ 38978 w 117509"/>
                <a:gd name="connsiteY4" fmla="*/ 4080 h 117739"/>
                <a:gd name="connsiteX5" fmla="*/ 58869 w 117509"/>
                <a:gd name="connsiteY5" fmla="*/ 0 h 117739"/>
                <a:gd name="connsiteX6" fmla="*/ 100263 w 117509"/>
                <a:gd name="connsiteY6" fmla="*/ 17477 h 117739"/>
                <a:gd name="connsiteX7" fmla="*/ 100263 w 117509"/>
                <a:gd name="connsiteY7" fmla="*/ 100262 h 117739"/>
                <a:gd name="connsiteX8" fmla="*/ 58869 w 117509"/>
                <a:gd name="connsiteY8" fmla="*/ 117739 h 117739"/>
                <a:gd name="connsiteX9" fmla="*/ 17477 w 117509"/>
                <a:gd name="connsiteY9" fmla="*/ 101182 h 1177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117509" h="117739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lnTo>
                    <a:pt x="2091" y="48678"/>
                  </a:lnTo>
                  <a:lnTo>
                    <a:pt x="38978" y="4080"/>
                  </a:lnTo>
                  <a:lnTo>
                    <a:pt x="58869" y="0"/>
                  </a:lnTo>
                  <a:cubicBezTo>
                    <a:pt x="74507" y="0"/>
                    <a:pt x="89224" y="6439"/>
                    <a:pt x="100263" y="17477"/>
                  </a:cubicBezTo>
                  <a:cubicBezTo>
                    <a:pt x="123258" y="39553"/>
                    <a:pt x="123258" y="77266"/>
                    <a:pt x="100263" y="100262"/>
                  </a:cubicBezTo>
                  <a:cubicBezTo>
                    <a:pt x="89224" y="111300"/>
                    <a:pt x="74507" y="117739"/>
                    <a:pt x="58869" y="117739"/>
                  </a:cubicBezTo>
                  <a:cubicBezTo>
                    <a:pt x="43233" y="117739"/>
                    <a:pt x="28515" y="112220"/>
                    <a:pt x="17477" y="10118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1" name="Forme libre : forme 2306"/>
            <p:cNvSpPr/>
            <p:nvPr/>
          </p:nvSpPr>
          <p:spPr bwMode="auto">
            <a:xfrm rot="8716294">
              <a:off x="5600077" y="4470249"/>
              <a:ext cx="156365" cy="84062"/>
            </a:xfrm>
            <a:custGeom>
              <a:avLst/>
              <a:gdLst>
                <a:gd name="connsiteX0" fmla="*/ 0 w 156365"/>
                <a:gd name="connsiteY0" fmla="*/ 84062 h 84062"/>
                <a:gd name="connsiteX1" fmla="*/ 38711 w 156365"/>
                <a:gd name="connsiteY1" fmla="*/ 37259 h 84062"/>
                <a:gd name="connsiteX2" fmla="*/ 82822 w 156365"/>
                <a:gd name="connsiteY2" fmla="*/ 29417 h 84062"/>
                <a:gd name="connsiteX3" fmla="*/ 155189 w 156365"/>
                <a:gd name="connsiteY3" fmla="*/ 0 h 84062"/>
                <a:gd name="connsiteX4" fmla="*/ 156365 w 156365"/>
                <a:gd name="connsiteY4" fmla="*/ 7648 h 84062"/>
                <a:gd name="connsiteX5" fmla="*/ 156365 w 156365"/>
                <a:gd name="connsiteY5" fmla="*/ 13531 h 84062"/>
                <a:gd name="connsiteX6" fmla="*/ 5371 w 156365"/>
                <a:gd name="connsiteY6" fmla="*/ 83361 h 840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6365" h="84062" extrusionOk="0">
                  <a:moveTo>
                    <a:pt x="0" y="84062"/>
                  </a:moveTo>
                  <a:lnTo>
                    <a:pt x="38711" y="37259"/>
                  </a:lnTo>
                  <a:lnTo>
                    <a:pt x="82822" y="29417"/>
                  </a:lnTo>
                  <a:cubicBezTo>
                    <a:pt x="107532" y="21769"/>
                    <a:pt x="131655" y="11767"/>
                    <a:pt x="155189" y="0"/>
                  </a:cubicBezTo>
                  <a:cubicBezTo>
                    <a:pt x="155777" y="2353"/>
                    <a:pt x="156365" y="5295"/>
                    <a:pt x="156365" y="7648"/>
                  </a:cubicBezTo>
                  <a:lnTo>
                    <a:pt x="156365" y="13531"/>
                  </a:lnTo>
                  <a:cubicBezTo>
                    <a:pt x="109592" y="53687"/>
                    <a:pt x="51897" y="74315"/>
                    <a:pt x="5371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2" name="Forme libre : forme 2307"/>
            <p:cNvSpPr/>
            <p:nvPr/>
          </p:nvSpPr>
          <p:spPr bwMode="auto">
            <a:xfrm rot="8716294">
              <a:off x="5468986" y="334511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3" name="Forme libre : forme 2308"/>
            <p:cNvSpPr/>
            <p:nvPr/>
          </p:nvSpPr>
          <p:spPr bwMode="auto">
            <a:xfrm rot="8716294">
              <a:off x="5560950" y="3385490"/>
              <a:ext cx="209149" cy="254774"/>
            </a:xfrm>
            <a:custGeom>
              <a:avLst/>
              <a:gdLst>
                <a:gd name="connsiteX0" fmla="*/ 0 w 209149"/>
                <a:gd name="connsiteY0" fmla="*/ 254774 h 254774"/>
                <a:gd name="connsiteX1" fmla="*/ 0 w 209149"/>
                <a:gd name="connsiteY1" fmla="*/ 48397 h 254774"/>
                <a:gd name="connsiteX2" fmla="*/ 38851 w 209149"/>
                <a:gd name="connsiteY2" fmla="*/ 1425 h 254774"/>
                <a:gd name="connsiteX3" fmla="*/ 53312 w 209149"/>
                <a:gd name="connsiteY3" fmla="*/ 1425 h 254774"/>
                <a:gd name="connsiteX4" fmla="*/ 53313 w 209149"/>
                <a:gd name="connsiteY4" fmla="*/ 75242 h 254774"/>
                <a:gd name="connsiteX5" fmla="*/ 54679 w 209149"/>
                <a:gd name="connsiteY5" fmla="*/ 75242 h 254774"/>
                <a:gd name="connsiteX6" fmla="*/ 102524 w 209149"/>
                <a:gd name="connsiteY6" fmla="*/ 5981 h 254774"/>
                <a:gd name="connsiteX7" fmla="*/ 133965 w 209149"/>
                <a:gd name="connsiteY7" fmla="*/ 57 h 254774"/>
                <a:gd name="connsiteX8" fmla="*/ 209149 w 209149"/>
                <a:gd name="connsiteY8" fmla="*/ 88456 h 254774"/>
                <a:gd name="connsiteX9" fmla="*/ 209149 w 209149"/>
                <a:gd name="connsiteY9" fmla="*/ 94380 h 254774"/>
                <a:gd name="connsiteX10" fmla="*/ 147179 w 209149"/>
                <a:gd name="connsiteY10" fmla="*/ 98025 h 254774"/>
                <a:gd name="connsiteX11" fmla="*/ 147179 w 209149"/>
                <a:gd name="connsiteY11" fmla="*/ 81622 h 254774"/>
                <a:gd name="connsiteX12" fmla="*/ 113460 w 209149"/>
                <a:gd name="connsiteY12" fmla="*/ 40156 h 254774"/>
                <a:gd name="connsiteX13" fmla="*/ 60148 w 209149"/>
                <a:gd name="connsiteY13" fmla="*/ 127643 h 254774"/>
                <a:gd name="connsiteX14" fmla="*/ 60148 w 209149"/>
                <a:gd name="connsiteY14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09149" h="254774" extrusionOk="0">
                  <a:moveTo>
                    <a:pt x="0" y="254774"/>
                  </a:moveTo>
                  <a:lnTo>
                    <a:pt x="0" y="48397"/>
                  </a:lnTo>
                  <a:lnTo>
                    <a:pt x="38851" y="1425"/>
                  </a:lnTo>
                  <a:lnTo>
                    <a:pt x="53312" y="1425"/>
                  </a:lnTo>
                  <a:lnTo>
                    <a:pt x="53313" y="75242"/>
                  </a:lnTo>
                  <a:lnTo>
                    <a:pt x="54679" y="75242"/>
                  </a:lnTo>
                  <a:cubicBezTo>
                    <a:pt x="69261" y="31954"/>
                    <a:pt x="80652" y="15094"/>
                    <a:pt x="102524" y="5981"/>
                  </a:cubicBezTo>
                  <a:cubicBezTo>
                    <a:pt x="112549" y="1880"/>
                    <a:pt x="123029" y="-398"/>
                    <a:pt x="133965" y="57"/>
                  </a:cubicBezTo>
                  <a:cubicBezTo>
                    <a:pt x="180898" y="-854"/>
                    <a:pt x="209149" y="31954"/>
                    <a:pt x="209149" y="88456"/>
                  </a:cubicBezTo>
                  <a:lnTo>
                    <a:pt x="209149" y="94380"/>
                  </a:lnTo>
                  <a:lnTo>
                    <a:pt x="147179" y="98025"/>
                  </a:lnTo>
                  <a:lnTo>
                    <a:pt x="147179" y="81622"/>
                  </a:lnTo>
                  <a:cubicBezTo>
                    <a:pt x="147179" y="57016"/>
                    <a:pt x="133054" y="40156"/>
                    <a:pt x="113460" y="40156"/>
                  </a:cubicBezTo>
                  <a:cubicBezTo>
                    <a:pt x="84298" y="40156"/>
                    <a:pt x="60148" y="78887"/>
                    <a:pt x="60148" y="127643"/>
                  </a:cubicBezTo>
                  <a:lnTo>
                    <a:pt x="6014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4" name="Forme libre : forme 2309"/>
            <p:cNvSpPr/>
            <p:nvPr/>
          </p:nvSpPr>
          <p:spPr bwMode="auto">
            <a:xfrm rot="8716294">
              <a:off x="5513528" y="328807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5" name="Forme libre : forme 2310"/>
            <p:cNvSpPr/>
            <p:nvPr/>
          </p:nvSpPr>
          <p:spPr bwMode="auto">
            <a:xfrm rot="8716294">
              <a:off x="5356752" y="343365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6" name="Forme libre : forme 2311"/>
            <p:cNvSpPr/>
            <p:nvPr/>
          </p:nvSpPr>
          <p:spPr bwMode="auto">
            <a:xfrm rot="8716294">
              <a:off x="5231849" y="322498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7" name="Forme libre : forme 2312"/>
            <p:cNvSpPr/>
            <p:nvPr/>
          </p:nvSpPr>
          <p:spPr bwMode="auto">
            <a:xfrm rot="8716294">
              <a:off x="5219797" y="3086201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8" name="Forme libre : forme 2313"/>
            <p:cNvSpPr/>
            <p:nvPr/>
          </p:nvSpPr>
          <p:spPr bwMode="auto">
            <a:xfrm rot="8716294">
              <a:off x="5446930" y="347460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09" name="Forme libre : forme 2314"/>
            <p:cNvSpPr/>
            <p:nvPr/>
          </p:nvSpPr>
          <p:spPr bwMode="auto">
            <a:xfrm rot="8716294">
              <a:off x="5752315" y="3122125"/>
              <a:ext cx="61059" cy="189683"/>
            </a:xfrm>
            <a:custGeom>
              <a:avLst/>
              <a:gdLst>
                <a:gd name="connsiteX0" fmla="*/ 0 w 61059"/>
                <a:gd name="connsiteY0" fmla="*/ 189683 h 189683"/>
                <a:gd name="connsiteX1" fmla="*/ 1 w 61059"/>
                <a:gd name="connsiteY1" fmla="*/ 70355 h 189683"/>
                <a:gd name="connsiteX2" fmla="*/ 58192 w 61059"/>
                <a:gd name="connsiteY2" fmla="*/ 0 h 189683"/>
                <a:gd name="connsiteX3" fmla="*/ 61059 w 61059"/>
                <a:gd name="connsiteY3" fmla="*/ 7418 h 189683"/>
                <a:gd name="connsiteX4" fmla="*/ 61059 w 61059"/>
                <a:gd name="connsiteY4" fmla="*/ 165533 h 18968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59" h="189683" extrusionOk="0">
                  <a:moveTo>
                    <a:pt x="0" y="189683"/>
                  </a:moveTo>
                  <a:lnTo>
                    <a:pt x="1" y="70355"/>
                  </a:lnTo>
                  <a:lnTo>
                    <a:pt x="58192" y="0"/>
                  </a:lnTo>
                  <a:lnTo>
                    <a:pt x="61059" y="7418"/>
                  </a:lnTo>
                  <a:lnTo>
                    <a:pt x="61059" y="1655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0" name="Forme libre : forme 2315"/>
            <p:cNvSpPr/>
            <p:nvPr/>
          </p:nvSpPr>
          <p:spPr bwMode="auto">
            <a:xfrm rot="8716294">
              <a:off x="5645851" y="318350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1" name="Forme libre : forme 2316"/>
            <p:cNvSpPr/>
            <p:nvPr/>
          </p:nvSpPr>
          <p:spPr bwMode="auto">
            <a:xfrm rot="8716294">
              <a:off x="5520949" y="297482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2" name="Forme libre : forme 2317"/>
            <p:cNvSpPr/>
            <p:nvPr/>
          </p:nvSpPr>
          <p:spPr bwMode="auto">
            <a:xfrm rot="8716294">
              <a:off x="5735645" y="3237654"/>
              <a:ext cx="60147" cy="214945"/>
            </a:xfrm>
            <a:custGeom>
              <a:avLst/>
              <a:gdLst>
                <a:gd name="connsiteX0" fmla="*/ 60147 w 60147"/>
                <a:gd name="connsiteY0" fmla="*/ 214945 h 214945"/>
                <a:gd name="connsiteX1" fmla="*/ 0 w 60147"/>
                <a:gd name="connsiteY1" fmla="*/ 157075 h 214945"/>
                <a:gd name="connsiteX2" fmla="*/ 0 w 60147"/>
                <a:gd name="connsiteY2" fmla="*/ 72719 h 214945"/>
                <a:gd name="connsiteX3" fmla="*/ 60147 w 60147"/>
                <a:gd name="connsiteY3" fmla="*/ 0 h 21494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214945" extrusionOk="0">
                  <a:moveTo>
                    <a:pt x="60147" y="214945"/>
                  </a:moveTo>
                  <a:lnTo>
                    <a:pt x="0" y="157075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3" name="Forme libre : forme 2318"/>
            <p:cNvSpPr/>
            <p:nvPr/>
          </p:nvSpPr>
          <p:spPr bwMode="auto">
            <a:xfrm rot="8716294">
              <a:off x="5494577" y="307485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4" name="Forme libre : forme 2319"/>
            <p:cNvSpPr/>
            <p:nvPr/>
          </p:nvSpPr>
          <p:spPr bwMode="auto">
            <a:xfrm rot="8716294">
              <a:off x="5682235" y="4033271"/>
              <a:ext cx="61060" cy="175124"/>
            </a:xfrm>
            <a:custGeom>
              <a:avLst/>
              <a:gdLst>
                <a:gd name="connsiteX0" fmla="*/ 0 w 61060"/>
                <a:gd name="connsiteY0" fmla="*/ 175124 h 175124"/>
                <a:gd name="connsiteX1" fmla="*/ 0 w 61060"/>
                <a:gd name="connsiteY1" fmla="*/ 73822 h 175124"/>
                <a:gd name="connsiteX2" fmla="*/ 61060 w 61060"/>
                <a:gd name="connsiteY2" fmla="*/ 0 h 175124"/>
                <a:gd name="connsiteX3" fmla="*/ 61059 w 61060"/>
                <a:gd name="connsiteY3" fmla="*/ 150974 h 1751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60" h="175124" extrusionOk="0">
                  <a:moveTo>
                    <a:pt x="0" y="175124"/>
                  </a:moveTo>
                  <a:lnTo>
                    <a:pt x="0" y="73822"/>
                  </a:lnTo>
                  <a:lnTo>
                    <a:pt x="61060" y="0"/>
                  </a:lnTo>
                  <a:lnTo>
                    <a:pt x="61059" y="15097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5" name="Forme libre : forme 2320"/>
            <p:cNvSpPr/>
            <p:nvPr/>
          </p:nvSpPr>
          <p:spPr bwMode="auto">
            <a:xfrm rot="8716294">
              <a:off x="5579919" y="40933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6" name="Forme libre : forme 2321"/>
            <p:cNvSpPr/>
            <p:nvPr/>
          </p:nvSpPr>
          <p:spPr bwMode="auto">
            <a:xfrm rot="8716294">
              <a:off x="5455016" y="388468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7" name="Forme libre : forme 2322"/>
            <p:cNvSpPr/>
            <p:nvPr/>
          </p:nvSpPr>
          <p:spPr bwMode="auto">
            <a:xfrm rot="8716294">
              <a:off x="5439765" y="3743196"/>
              <a:ext cx="290643" cy="350829"/>
            </a:xfrm>
            <a:custGeom>
              <a:avLst/>
              <a:gdLst>
                <a:gd name="connsiteX0" fmla="*/ 25299 w 290643"/>
                <a:gd name="connsiteY0" fmla="*/ 321238 h 350829"/>
                <a:gd name="connsiteX1" fmla="*/ 0 w 290643"/>
                <a:gd name="connsiteY1" fmla="*/ 220042 h 350829"/>
                <a:gd name="connsiteX2" fmla="*/ 0 w 290643"/>
                <a:gd name="connsiteY2" fmla="*/ 73941 h 350829"/>
                <a:gd name="connsiteX3" fmla="*/ 48310 w 290643"/>
                <a:gd name="connsiteY3" fmla="*/ 15533 h 350829"/>
                <a:gd name="connsiteX4" fmla="*/ 78250 w 290643"/>
                <a:gd name="connsiteY4" fmla="*/ 0 h 350829"/>
                <a:gd name="connsiteX5" fmla="*/ 79427 w 290643"/>
                <a:gd name="connsiteY5" fmla="*/ 164149 h 350829"/>
                <a:gd name="connsiteX6" fmla="*/ 93547 w 290643"/>
                <a:gd name="connsiteY6" fmla="*/ 261815 h 350829"/>
                <a:gd name="connsiteX7" fmla="*/ 164149 w 290643"/>
                <a:gd name="connsiteY7" fmla="*/ 300646 h 350829"/>
                <a:gd name="connsiteX8" fmla="*/ 217100 w 290643"/>
                <a:gd name="connsiteY8" fmla="*/ 291232 h 350829"/>
                <a:gd name="connsiteX9" fmla="*/ 289467 w 290643"/>
                <a:gd name="connsiteY9" fmla="*/ 261815 h 350829"/>
                <a:gd name="connsiteX10" fmla="*/ 290643 w 290643"/>
                <a:gd name="connsiteY10" fmla="*/ 269463 h 350829"/>
                <a:gd name="connsiteX11" fmla="*/ 290643 w 290643"/>
                <a:gd name="connsiteY11" fmla="*/ 275347 h 350829"/>
                <a:gd name="connsiteX12" fmla="*/ 97665 w 290643"/>
                <a:gd name="connsiteY12" fmla="*/ 350655 h 350829"/>
                <a:gd name="connsiteX13" fmla="*/ 25299 w 290643"/>
                <a:gd name="connsiteY13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90643" h="350829" extrusionOk="0">
                  <a:moveTo>
                    <a:pt x="25299" y="321238"/>
                  </a:moveTo>
                  <a:cubicBezTo>
                    <a:pt x="5295" y="301823"/>
                    <a:pt x="0" y="268287"/>
                    <a:pt x="0" y="220042"/>
                  </a:cubicBezTo>
                  <a:lnTo>
                    <a:pt x="0" y="73941"/>
                  </a:lnTo>
                  <a:lnTo>
                    <a:pt x="48310" y="15533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3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28279" y="328887"/>
                    <a:pt x="146498" y="347714"/>
                    <a:pt x="97665" y="350655"/>
                  </a:cubicBez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8" name="Forme libre : forme 2323"/>
            <p:cNvSpPr/>
            <p:nvPr/>
          </p:nvSpPr>
          <p:spPr bwMode="auto">
            <a:xfrm rot="8716294">
              <a:off x="5664579" y="4149111"/>
              <a:ext cx="60147" cy="196919"/>
            </a:xfrm>
            <a:custGeom>
              <a:avLst/>
              <a:gdLst>
                <a:gd name="connsiteX0" fmla="*/ 60147 w 60147"/>
                <a:gd name="connsiteY0" fmla="*/ 196919 h 196919"/>
                <a:gd name="connsiteX1" fmla="*/ 0 w 60147"/>
                <a:gd name="connsiteY1" fmla="*/ 139049 h 196919"/>
                <a:gd name="connsiteX2" fmla="*/ 0 w 60147"/>
                <a:gd name="connsiteY2" fmla="*/ 72719 h 196919"/>
                <a:gd name="connsiteX3" fmla="*/ 60147 w 60147"/>
                <a:gd name="connsiteY3" fmla="*/ 0 h 1969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7" h="196919" extrusionOk="0">
                  <a:moveTo>
                    <a:pt x="60147" y="196919"/>
                  </a:moveTo>
                  <a:lnTo>
                    <a:pt x="0" y="139049"/>
                  </a:lnTo>
                  <a:lnTo>
                    <a:pt x="0" y="72719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19" name="Forme libre : forme 2324"/>
            <p:cNvSpPr/>
            <p:nvPr/>
          </p:nvSpPr>
          <p:spPr bwMode="auto">
            <a:xfrm rot="8716294">
              <a:off x="5712271" y="3732130"/>
              <a:ext cx="74903" cy="77154"/>
            </a:xfrm>
            <a:custGeom>
              <a:avLst/>
              <a:gdLst>
                <a:gd name="connsiteX0" fmla="*/ 9249 w 74903"/>
                <a:gd name="connsiteY0" fmla="*/ 66287 h 77154"/>
                <a:gd name="connsiteX1" fmla="*/ 0 w 74903"/>
                <a:gd name="connsiteY1" fmla="*/ 44381 h 77154"/>
                <a:gd name="connsiteX2" fmla="*/ 36708 w 74903"/>
                <a:gd name="connsiteY2" fmla="*/ 0 h 77154"/>
                <a:gd name="connsiteX3" fmla="*/ 63584 w 74903"/>
                <a:gd name="connsiteY3" fmla="*/ 11348 h 77154"/>
                <a:gd name="connsiteX4" fmla="*/ 63584 w 74903"/>
                <a:gd name="connsiteY4" fmla="*/ 65683 h 77154"/>
                <a:gd name="connsiteX5" fmla="*/ 36417 w 74903"/>
                <a:gd name="connsiteY5" fmla="*/ 77154 h 77154"/>
                <a:gd name="connsiteX6" fmla="*/ 9249 w 74903"/>
                <a:gd name="connsiteY6" fmla="*/ 66287 h 77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74903" h="77154" extrusionOk="0">
                  <a:moveTo>
                    <a:pt x="9249" y="66287"/>
                  </a:moveTo>
                  <a:lnTo>
                    <a:pt x="0" y="44381"/>
                  </a:lnTo>
                  <a:lnTo>
                    <a:pt x="36708" y="0"/>
                  </a:lnTo>
                  <a:lnTo>
                    <a:pt x="63584" y="11348"/>
                  </a:lnTo>
                  <a:cubicBezTo>
                    <a:pt x="78677" y="25837"/>
                    <a:pt x="78677" y="50590"/>
                    <a:pt x="63584" y="65683"/>
                  </a:cubicBezTo>
                  <a:cubicBezTo>
                    <a:pt x="56340" y="72928"/>
                    <a:pt x="46680" y="77154"/>
                    <a:pt x="36417" y="77154"/>
                  </a:cubicBezTo>
                  <a:cubicBezTo>
                    <a:pt x="26153" y="77154"/>
                    <a:pt x="16494" y="73531"/>
                    <a:pt x="9249" y="66287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0" name="Forme libre : forme 2325"/>
            <p:cNvSpPr/>
            <p:nvPr/>
          </p:nvSpPr>
          <p:spPr bwMode="auto">
            <a:xfrm rot="8716294">
              <a:off x="4805630" y="1366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1" name="Forme libre : forme 2326"/>
            <p:cNvSpPr/>
            <p:nvPr/>
          </p:nvSpPr>
          <p:spPr bwMode="auto">
            <a:xfrm rot="8716294">
              <a:off x="4895023" y="1395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2" name="Forme libre : forme 2327"/>
            <p:cNvSpPr/>
            <p:nvPr/>
          </p:nvSpPr>
          <p:spPr bwMode="auto">
            <a:xfrm rot="8716294">
              <a:off x="4850173" y="130900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3" name="Forme libre : forme 2328"/>
            <p:cNvSpPr/>
            <p:nvPr/>
          </p:nvSpPr>
          <p:spPr bwMode="auto">
            <a:xfrm rot="8716294">
              <a:off x="4693397" y="1454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4" name="Forme libre : forme 2329"/>
            <p:cNvSpPr/>
            <p:nvPr/>
          </p:nvSpPr>
          <p:spPr bwMode="auto">
            <a:xfrm rot="8716294">
              <a:off x="4568494" y="1245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5" name="Forme libre : forme 2330"/>
            <p:cNvSpPr/>
            <p:nvPr/>
          </p:nvSpPr>
          <p:spPr bwMode="auto">
            <a:xfrm rot="8716294">
              <a:off x="4556442" y="110713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6" name="Forme libre : forme 2331"/>
            <p:cNvSpPr/>
            <p:nvPr/>
          </p:nvSpPr>
          <p:spPr bwMode="auto">
            <a:xfrm rot="8716294">
              <a:off x="4783575" y="149553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7" name="Forme libre : forme 2332"/>
            <p:cNvSpPr/>
            <p:nvPr/>
          </p:nvSpPr>
          <p:spPr bwMode="auto">
            <a:xfrm rot="8716294">
              <a:off x="5094730" y="111588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8" name="Forme libre : forme 2333"/>
            <p:cNvSpPr/>
            <p:nvPr/>
          </p:nvSpPr>
          <p:spPr bwMode="auto">
            <a:xfrm rot="8716294">
              <a:off x="5184122" y="114513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29" name="Forme libre : forme 2334"/>
            <p:cNvSpPr/>
            <p:nvPr/>
          </p:nvSpPr>
          <p:spPr bwMode="auto">
            <a:xfrm rot="8716294">
              <a:off x="4982496" y="120443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0" name="Forme libre : forme 2335"/>
            <p:cNvSpPr/>
            <p:nvPr/>
          </p:nvSpPr>
          <p:spPr bwMode="auto">
            <a:xfrm rot="8716294">
              <a:off x="4857594" y="99576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1" name="Forme libre : forme 2336"/>
            <p:cNvSpPr/>
            <p:nvPr/>
          </p:nvSpPr>
          <p:spPr bwMode="auto">
            <a:xfrm rot="8716294">
              <a:off x="5072674" y="124538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2" name="Forme libre : forme 2337"/>
            <p:cNvSpPr/>
            <p:nvPr/>
          </p:nvSpPr>
          <p:spPr bwMode="auto">
            <a:xfrm rot="8716294">
              <a:off x="4831222" y="109578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3" name="Forme libre : forme 2338"/>
            <p:cNvSpPr/>
            <p:nvPr/>
          </p:nvSpPr>
          <p:spPr bwMode="auto">
            <a:xfrm rot="7484128">
              <a:off x="5177605" y="143673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4" name="Forme libre : forme 2339"/>
            <p:cNvSpPr/>
            <p:nvPr/>
          </p:nvSpPr>
          <p:spPr bwMode="auto">
            <a:xfrm rot="13089394">
              <a:off x="5282425" y="140327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5" name="Forme libre : forme 2340"/>
            <p:cNvSpPr/>
            <p:nvPr/>
          </p:nvSpPr>
          <p:spPr bwMode="auto">
            <a:xfrm rot="8716294">
              <a:off x="5468010" y="121158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6" name="Forme libre : forme 2341"/>
            <p:cNvSpPr/>
            <p:nvPr/>
          </p:nvSpPr>
          <p:spPr bwMode="auto">
            <a:xfrm rot="8716294">
              <a:off x="5416205" y="110799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7" name="Forme libre : forme 2342"/>
            <p:cNvSpPr/>
            <p:nvPr/>
          </p:nvSpPr>
          <p:spPr bwMode="auto">
            <a:xfrm rot="8716294">
              <a:off x="5172959" y="113821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8" name="Forme libre : forme 2343"/>
            <p:cNvSpPr/>
            <p:nvPr/>
          </p:nvSpPr>
          <p:spPr bwMode="auto">
            <a:xfrm rot="8716294">
              <a:off x="5350411" y="97897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39" name="Forme libre : forme 2344"/>
            <p:cNvSpPr/>
            <p:nvPr/>
          </p:nvSpPr>
          <p:spPr bwMode="auto">
            <a:xfrm rot="8716294">
              <a:off x="4582464" y="70634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0" name="Forme libre : forme 2345"/>
            <p:cNvSpPr/>
            <p:nvPr/>
          </p:nvSpPr>
          <p:spPr bwMode="auto">
            <a:xfrm rot="8716294">
              <a:off x="4671856" y="73558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1" name="Forme libre : forme 2346"/>
            <p:cNvSpPr/>
            <p:nvPr/>
          </p:nvSpPr>
          <p:spPr bwMode="auto">
            <a:xfrm rot="8716294">
              <a:off x="4627006" y="64930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2" name="Forme libre : forme 2347"/>
            <p:cNvSpPr/>
            <p:nvPr/>
          </p:nvSpPr>
          <p:spPr bwMode="auto">
            <a:xfrm rot="8716294">
              <a:off x="4470230" y="79488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3" name="Forme libre : forme 2348"/>
            <p:cNvSpPr/>
            <p:nvPr/>
          </p:nvSpPr>
          <p:spPr bwMode="auto">
            <a:xfrm rot="8716294">
              <a:off x="4345327" y="5862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4" name="Forme libre : forme 2349"/>
            <p:cNvSpPr/>
            <p:nvPr/>
          </p:nvSpPr>
          <p:spPr bwMode="auto">
            <a:xfrm rot="8716294">
              <a:off x="4333275" y="44743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5" name="Forme libre : forme 2350"/>
            <p:cNvSpPr/>
            <p:nvPr/>
          </p:nvSpPr>
          <p:spPr bwMode="auto">
            <a:xfrm rot="8716294">
              <a:off x="4560408" y="835838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6" name="Forme libre : forme 2351"/>
            <p:cNvSpPr/>
            <p:nvPr/>
          </p:nvSpPr>
          <p:spPr bwMode="auto">
            <a:xfrm rot="8716294">
              <a:off x="4871563" y="45619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7" name="Forme libre : forme 2352"/>
            <p:cNvSpPr/>
            <p:nvPr/>
          </p:nvSpPr>
          <p:spPr bwMode="auto">
            <a:xfrm rot="8716294">
              <a:off x="4960955" y="48543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8" name="Forme libre : forme 2353"/>
            <p:cNvSpPr/>
            <p:nvPr/>
          </p:nvSpPr>
          <p:spPr bwMode="auto">
            <a:xfrm rot="8716294">
              <a:off x="4759329" y="54473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49" name="Forme libre : forme 2354"/>
            <p:cNvSpPr/>
            <p:nvPr/>
          </p:nvSpPr>
          <p:spPr bwMode="auto">
            <a:xfrm rot="8716294">
              <a:off x="4634427" y="33606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0" name="Forme libre : forme 2355"/>
            <p:cNvSpPr/>
            <p:nvPr/>
          </p:nvSpPr>
          <p:spPr bwMode="auto">
            <a:xfrm rot="8716294">
              <a:off x="4849507" y="58568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1" name="Forme libre : forme 2356"/>
            <p:cNvSpPr/>
            <p:nvPr/>
          </p:nvSpPr>
          <p:spPr bwMode="auto">
            <a:xfrm rot="8716294">
              <a:off x="4608056" y="43608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2" name="Forme libre : forme 2357"/>
            <p:cNvSpPr/>
            <p:nvPr/>
          </p:nvSpPr>
          <p:spPr bwMode="auto">
            <a:xfrm rot="7484128">
              <a:off x="4954438" y="7770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3" name="Forme libre : forme 2358"/>
            <p:cNvSpPr/>
            <p:nvPr/>
          </p:nvSpPr>
          <p:spPr bwMode="auto">
            <a:xfrm rot="13089394">
              <a:off x="5059258" y="743571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4" name="Forme libre : forme 2359"/>
            <p:cNvSpPr/>
            <p:nvPr/>
          </p:nvSpPr>
          <p:spPr bwMode="auto">
            <a:xfrm rot="8716294">
              <a:off x="5244842" y="55189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5" name="Forme libre : forme 2360"/>
            <p:cNvSpPr/>
            <p:nvPr/>
          </p:nvSpPr>
          <p:spPr bwMode="auto">
            <a:xfrm rot="8716294">
              <a:off x="5193038" y="44829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6" name="Forme libre : forme 2361"/>
            <p:cNvSpPr/>
            <p:nvPr/>
          </p:nvSpPr>
          <p:spPr bwMode="auto">
            <a:xfrm rot="8716294">
              <a:off x="4949792" y="47851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7" name="Forme libre : forme 2362"/>
            <p:cNvSpPr/>
            <p:nvPr/>
          </p:nvSpPr>
          <p:spPr bwMode="auto">
            <a:xfrm rot="8716294">
              <a:off x="5127244" y="31927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8" name="Forme libre : forme 2363"/>
            <p:cNvSpPr/>
            <p:nvPr/>
          </p:nvSpPr>
          <p:spPr bwMode="auto">
            <a:xfrm rot="8716294">
              <a:off x="4363525" y="4428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59" name="Forme libre : forme 2364"/>
            <p:cNvSpPr/>
            <p:nvPr/>
          </p:nvSpPr>
          <p:spPr bwMode="auto">
            <a:xfrm rot="8716294">
              <a:off x="4452917" y="7352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0" name="Forme libre : forme 2365"/>
            <p:cNvSpPr/>
            <p:nvPr/>
          </p:nvSpPr>
          <p:spPr bwMode="auto">
            <a:xfrm rot="8716294">
              <a:off x="4414002" y="19341"/>
              <a:ext cx="155050" cy="113964"/>
            </a:xfrm>
            <a:custGeom>
              <a:avLst/>
              <a:gdLst>
                <a:gd name="connsiteX0" fmla="*/ 25756 w 155050"/>
                <a:gd name="connsiteY0" fmla="*/ 113964 h 113964"/>
                <a:gd name="connsiteX1" fmla="*/ 0 w 155050"/>
                <a:gd name="connsiteY1" fmla="*/ 96110 h 113964"/>
                <a:gd name="connsiteX2" fmla="*/ 72120 w 155050"/>
                <a:gd name="connsiteY2" fmla="*/ 28251 h 113964"/>
                <a:gd name="connsiteX3" fmla="*/ 126799 w 155050"/>
                <a:gd name="connsiteY3" fmla="*/ 0 h 113964"/>
                <a:gd name="connsiteX4" fmla="*/ 155050 w 155050"/>
                <a:gd name="connsiteY4" fmla="*/ 33719 h 113964"/>
                <a:gd name="connsiteX5" fmla="*/ 128622 w 155050"/>
                <a:gd name="connsiteY5" fmla="*/ 69261 h 113964"/>
                <a:gd name="connsiteX6" fmla="*/ 129077 w 155050"/>
                <a:gd name="connsiteY6" fmla="*/ 69261 h 11396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55050" h="113964" extrusionOk="0">
                  <a:moveTo>
                    <a:pt x="25756" y="113964"/>
                  </a:moveTo>
                  <a:lnTo>
                    <a:pt x="0" y="96110"/>
                  </a:lnTo>
                  <a:lnTo>
                    <a:pt x="72120" y="28251"/>
                  </a:lnTo>
                  <a:cubicBezTo>
                    <a:pt x="85790" y="12303"/>
                    <a:pt x="105383" y="2279"/>
                    <a:pt x="126799" y="0"/>
                  </a:cubicBezTo>
                  <a:cubicBezTo>
                    <a:pt x="148671" y="0"/>
                    <a:pt x="155050" y="19138"/>
                    <a:pt x="155050" y="33719"/>
                  </a:cubicBezTo>
                  <a:cubicBezTo>
                    <a:pt x="153683" y="49668"/>
                    <a:pt x="143203" y="62882"/>
                    <a:pt x="128622" y="69261"/>
                  </a:cubicBezTo>
                  <a:lnTo>
                    <a:pt x="129077" y="6926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1" name="Forme libre : forme 2366"/>
            <p:cNvSpPr/>
            <p:nvPr/>
          </p:nvSpPr>
          <p:spPr bwMode="auto">
            <a:xfrm rot="8716294">
              <a:off x="4251291" y="13282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2" name="Forme libre : forme 2367"/>
            <p:cNvSpPr/>
            <p:nvPr/>
          </p:nvSpPr>
          <p:spPr bwMode="auto">
            <a:xfrm rot="8716294">
              <a:off x="4140033" y="-17870"/>
              <a:ext cx="203847" cy="132136"/>
            </a:xfrm>
            <a:custGeom>
              <a:avLst/>
              <a:gdLst>
                <a:gd name="connsiteX0" fmla="*/ 112633 w 203847"/>
                <a:gd name="connsiteY0" fmla="*/ 132136 h 132136"/>
                <a:gd name="connsiteX1" fmla="*/ 56185 w 203847"/>
                <a:gd name="connsiteY1" fmla="*/ 93008 h 132136"/>
                <a:gd name="connsiteX2" fmla="*/ 69777 w 203847"/>
                <a:gd name="connsiteY2" fmla="*/ 55323 h 132136"/>
                <a:gd name="connsiteX3" fmla="*/ 1818 w 203847"/>
                <a:gd name="connsiteY3" fmla="*/ 55323 h 132136"/>
                <a:gd name="connsiteX4" fmla="*/ 0 w 203847"/>
                <a:gd name="connsiteY4" fmla="*/ 54062 h 132136"/>
                <a:gd name="connsiteX5" fmla="*/ 0 w 203847"/>
                <a:gd name="connsiteY5" fmla="*/ 0 h 132136"/>
                <a:gd name="connsiteX6" fmla="*/ 203847 w 203847"/>
                <a:gd name="connsiteY6" fmla="*/ 0 h 132136"/>
                <a:gd name="connsiteX7" fmla="*/ 203847 w 203847"/>
                <a:gd name="connsiteY7" fmla="*/ 55323 h 132136"/>
                <a:gd name="connsiteX8" fmla="*/ 139055 w 203847"/>
                <a:gd name="connsiteY8" fmla="*/ 55323 h 1321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32136" extrusionOk="0">
                  <a:moveTo>
                    <a:pt x="112633" y="132136"/>
                  </a:moveTo>
                  <a:lnTo>
                    <a:pt x="56185" y="93008"/>
                  </a:lnTo>
                  <a:lnTo>
                    <a:pt x="69777" y="55323"/>
                  </a:lnTo>
                  <a:lnTo>
                    <a:pt x="1818" y="55323"/>
                  </a:lnTo>
                  <a:lnTo>
                    <a:pt x="0" y="54062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3" name="Forme libre : forme 2368"/>
            <p:cNvSpPr/>
            <p:nvPr/>
          </p:nvSpPr>
          <p:spPr bwMode="auto">
            <a:xfrm rot="8716294">
              <a:off x="4382970" y="-25447"/>
              <a:ext cx="64855" cy="78311"/>
            </a:xfrm>
            <a:custGeom>
              <a:avLst/>
              <a:gdLst>
                <a:gd name="connsiteX0" fmla="*/ 64855 w 64855"/>
                <a:gd name="connsiteY0" fmla="*/ 78311 h 78311"/>
                <a:gd name="connsiteX1" fmla="*/ 0 w 64855"/>
                <a:gd name="connsiteY1" fmla="*/ 33356 h 78311"/>
                <a:gd name="connsiteX2" fmla="*/ 64294 w 64855"/>
                <a:gd name="connsiteY2" fmla="*/ 0 h 78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64855" h="78311" extrusionOk="0">
                  <a:moveTo>
                    <a:pt x="64855" y="78311"/>
                  </a:moveTo>
                  <a:lnTo>
                    <a:pt x="0" y="33356"/>
                  </a:lnTo>
                  <a:lnTo>
                    <a:pt x="64294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4" name="Forme libre : forme 2369"/>
            <p:cNvSpPr/>
            <p:nvPr/>
          </p:nvSpPr>
          <p:spPr bwMode="auto">
            <a:xfrm rot="8716294">
              <a:off x="4341469" y="17378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5" name="Forme libre : forme 2370"/>
            <p:cNvSpPr/>
            <p:nvPr/>
          </p:nvSpPr>
          <p:spPr bwMode="auto">
            <a:xfrm rot="8716294">
              <a:off x="4707226" y="-28335"/>
              <a:ext cx="81756" cy="56671"/>
            </a:xfrm>
            <a:custGeom>
              <a:avLst/>
              <a:gdLst>
                <a:gd name="connsiteX0" fmla="*/ 81756 w 81756"/>
                <a:gd name="connsiteY0" fmla="*/ 56671 h 56671"/>
                <a:gd name="connsiteX1" fmla="*/ 0 w 81756"/>
                <a:gd name="connsiteY1" fmla="*/ 0 h 56671"/>
                <a:gd name="connsiteX2" fmla="*/ 24798 w 81756"/>
                <a:gd name="connsiteY2" fmla="*/ 0 h 56671"/>
                <a:gd name="connsiteX3" fmla="*/ 81756 w 81756"/>
                <a:gd name="connsiteY3" fmla="*/ 50123 h 566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81756" h="56671" extrusionOk="0">
                  <a:moveTo>
                    <a:pt x="81756" y="56671"/>
                  </a:moveTo>
                  <a:lnTo>
                    <a:pt x="0" y="0"/>
                  </a:lnTo>
                  <a:lnTo>
                    <a:pt x="24798" y="0"/>
                  </a:lnTo>
                  <a:cubicBezTo>
                    <a:pt x="61707" y="0"/>
                    <a:pt x="81756" y="15949"/>
                    <a:pt x="81756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6" name="Forme libre : forme 2371"/>
            <p:cNvSpPr/>
            <p:nvPr/>
          </p:nvSpPr>
          <p:spPr bwMode="auto">
            <a:xfrm rot="8716294">
              <a:off x="4788322" y="-25624"/>
              <a:ext cx="219411" cy="98025"/>
            </a:xfrm>
            <a:custGeom>
              <a:avLst/>
              <a:gdLst>
                <a:gd name="connsiteX0" fmla="*/ 63575 w 219411"/>
                <a:gd name="connsiteY0" fmla="*/ 45493 h 98025"/>
                <a:gd name="connsiteX1" fmla="*/ 0 w 219411"/>
                <a:gd name="connsiteY1" fmla="*/ 1425 h 98025"/>
                <a:gd name="connsiteX2" fmla="*/ 63575 w 219411"/>
                <a:gd name="connsiteY2" fmla="*/ 1425 h 98025"/>
                <a:gd name="connsiteX3" fmla="*/ 88634 w 219411"/>
                <a:gd name="connsiteY3" fmla="*/ 62863 h 98025"/>
                <a:gd name="connsiteX4" fmla="*/ 73596 w 219411"/>
                <a:gd name="connsiteY4" fmla="*/ 52439 h 98025"/>
                <a:gd name="connsiteX5" fmla="*/ 75493 w 219411"/>
                <a:gd name="connsiteY5" fmla="*/ 47439 h 98025"/>
                <a:gd name="connsiteX6" fmla="*/ 112786 w 219411"/>
                <a:gd name="connsiteY6" fmla="*/ 5981 h 98025"/>
                <a:gd name="connsiteX7" fmla="*/ 144227 w 219411"/>
                <a:gd name="connsiteY7" fmla="*/ 57 h 98025"/>
                <a:gd name="connsiteX8" fmla="*/ 219411 w 219411"/>
                <a:gd name="connsiteY8" fmla="*/ 88456 h 98025"/>
                <a:gd name="connsiteX9" fmla="*/ 219411 w 219411"/>
                <a:gd name="connsiteY9" fmla="*/ 94380 h 98025"/>
                <a:gd name="connsiteX10" fmla="*/ 157441 w 219411"/>
                <a:gd name="connsiteY10" fmla="*/ 98025 h 98025"/>
                <a:gd name="connsiteX11" fmla="*/ 157441 w 219411"/>
                <a:gd name="connsiteY11" fmla="*/ 81621 h 98025"/>
                <a:gd name="connsiteX12" fmla="*/ 123722 w 219411"/>
                <a:gd name="connsiteY12" fmla="*/ 40156 h 98025"/>
                <a:gd name="connsiteX13" fmla="*/ 103089 w 219411"/>
                <a:gd name="connsiteY13" fmla="*/ 46969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219411" h="98025" extrusionOk="0">
                  <a:moveTo>
                    <a:pt x="63575" y="45493"/>
                  </a:moveTo>
                  <a:lnTo>
                    <a:pt x="0" y="1425"/>
                  </a:lnTo>
                  <a:lnTo>
                    <a:pt x="63575" y="1425"/>
                  </a:lnTo>
                  <a:close/>
                  <a:moveTo>
                    <a:pt x="88634" y="62863"/>
                  </a:moveTo>
                  <a:lnTo>
                    <a:pt x="73596" y="52439"/>
                  </a:lnTo>
                  <a:lnTo>
                    <a:pt x="75493" y="47439"/>
                  </a:lnTo>
                  <a:cubicBezTo>
                    <a:pt x="85874" y="24008"/>
                    <a:pt x="96382" y="12816"/>
                    <a:pt x="112786" y="5981"/>
                  </a:cubicBezTo>
                  <a:cubicBezTo>
                    <a:pt x="122811" y="1880"/>
                    <a:pt x="133291" y="-398"/>
                    <a:pt x="144227" y="57"/>
                  </a:cubicBezTo>
                  <a:cubicBezTo>
                    <a:pt x="191160" y="-854"/>
                    <a:pt x="219411" y="31954"/>
                    <a:pt x="219411" y="88456"/>
                  </a:cubicBezTo>
                  <a:lnTo>
                    <a:pt x="219411" y="94380"/>
                  </a:lnTo>
                  <a:lnTo>
                    <a:pt x="157441" y="98025"/>
                  </a:lnTo>
                  <a:lnTo>
                    <a:pt x="157441" y="81621"/>
                  </a:lnTo>
                  <a:cubicBezTo>
                    <a:pt x="157441" y="57016"/>
                    <a:pt x="143316" y="40156"/>
                    <a:pt x="123722" y="40156"/>
                  </a:cubicBezTo>
                  <a:cubicBezTo>
                    <a:pt x="116431" y="40156"/>
                    <a:pt x="109454" y="42577"/>
                    <a:pt x="103089" y="46969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7" name="Forme libre : forme 2372"/>
            <p:cNvSpPr/>
            <p:nvPr/>
          </p:nvSpPr>
          <p:spPr bwMode="auto">
            <a:xfrm rot="8716294">
              <a:off x="4630568" y="-76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8" name="Forme libre : forme 2373"/>
            <p:cNvSpPr/>
            <p:nvPr/>
          </p:nvSpPr>
          <p:spPr bwMode="auto">
            <a:xfrm rot="7484128">
              <a:off x="4735499" y="11497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69" name="Forme libre : forme 2374"/>
            <p:cNvSpPr/>
            <p:nvPr/>
          </p:nvSpPr>
          <p:spPr bwMode="auto">
            <a:xfrm rot="13089394">
              <a:off x="4840319" y="8151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0" name="Forme libre : forme 2375"/>
            <p:cNvSpPr/>
            <p:nvPr/>
          </p:nvSpPr>
          <p:spPr bwMode="auto">
            <a:xfrm rot="8716294">
              <a:off x="5051883" y="-11617"/>
              <a:ext cx="112042" cy="89932"/>
            </a:xfrm>
            <a:custGeom>
              <a:avLst/>
              <a:gdLst>
                <a:gd name="connsiteX0" fmla="*/ 62355 w 112042"/>
                <a:gd name="connsiteY0" fmla="*/ 89932 h 89932"/>
                <a:gd name="connsiteX1" fmla="*/ 0 w 112042"/>
                <a:gd name="connsiteY1" fmla="*/ 46710 h 89932"/>
                <a:gd name="connsiteX2" fmla="*/ 14231 w 112042"/>
                <a:gd name="connsiteY2" fmla="*/ 33321 h 89932"/>
                <a:gd name="connsiteX3" fmla="*/ 78722 w 112042"/>
                <a:gd name="connsiteY3" fmla="*/ 0 h 89932"/>
                <a:gd name="connsiteX4" fmla="*/ 112042 w 112042"/>
                <a:gd name="connsiteY4" fmla="*/ 39770 h 89932"/>
                <a:gd name="connsiteX5" fmla="*/ 80872 w 112042"/>
                <a:gd name="connsiteY5" fmla="*/ 81689 h 89932"/>
                <a:gd name="connsiteX6" fmla="*/ 81408 w 112042"/>
                <a:gd name="connsiteY6" fmla="*/ 81689 h 899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2042" h="89932" extrusionOk="0">
                  <a:moveTo>
                    <a:pt x="62355" y="89932"/>
                  </a:moveTo>
                  <a:lnTo>
                    <a:pt x="0" y="46710"/>
                  </a:lnTo>
                  <a:lnTo>
                    <a:pt x="14231" y="33321"/>
                  </a:lnTo>
                  <a:cubicBezTo>
                    <a:pt x="30353" y="14511"/>
                    <a:pt x="53462" y="2687"/>
                    <a:pt x="78722" y="0"/>
                  </a:cubicBezTo>
                  <a:cubicBezTo>
                    <a:pt x="104518" y="0"/>
                    <a:pt x="112042" y="22572"/>
                    <a:pt x="112042" y="39770"/>
                  </a:cubicBezTo>
                  <a:cubicBezTo>
                    <a:pt x="110429" y="58580"/>
                    <a:pt x="98068" y="74165"/>
                    <a:pt x="80872" y="81689"/>
                  </a:cubicBezTo>
                  <a:lnTo>
                    <a:pt x="81408" y="816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1" name="Forme libre : forme 2376"/>
            <p:cNvSpPr/>
            <p:nvPr/>
          </p:nvSpPr>
          <p:spPr bwMode="auto">
            <a:xfrm rot="8716294">
              <a:off x="4142433" y="246392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2" name="Forme libre : forme 2377"/>
            <p:cNvSpPr/>
            <p:nvPr/>
          </p:nvSpPr>
          <p:spPr bwMode="auto">
            <a:xfrm rot="8716294">
              <a:off x="4231825" y="249316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3" name="Forme libre : forme 2378"/>
            <p:cNvSpPr/>
            <p:nvPr/>
          </p:nvSpPr>
          <p:spPr bwMode="auto">
            <a:xfrm rot="8716294">
              <a:off x="4186975" y="240688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4" name="Forme libre : forme 2379"/>
            <p:cNvSpPr/>
            <p:nvPr/>
          </p:nvSpPr>
          <p:spPr bwMode="auto">
            <a:xfrm rot="8716294">
              <a:off x="4030199" y="25524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5" name="Forme libre : forme 2380"/>
            <p:cNvSpPr/>
            <p:nvPr/>
          </p:nvSpPr>
          <p:spPr bwMode="auto">
            <a:xfrm rot="8716294">
              <a:off x="3905296" y="234379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6" name="Forme libre : forme 2381"/>
            <p:cNvSpPr/>
            <p:nvPr/>
          </p:nvSpPr>
          <p:spPr bwMode="auto">
            <a:xfrm rot="8716294">
              <a:off x="3893244" y="2205015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7" name="Forme libre : forme 2382"/>
            <p:cNvSpPr/>
            <p:nvPr/>
          </p:nvSpPr>
          <p:spPr bwMode="auto">
            <a:xfrm rot="8716294">
              <a:off x="4120377" y="2593420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8" name="Forme libre : forme 2383"/>
            <p:cNvSpPr/>
            <p:nvPr/>
          </p:nvSpPr>
          <p:spPr bwMode="auto">
            <a:xfrm rot="8716294">
              <a:off x="4431532" y="221377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79" name="Forme libre : forme 2384"/>
            <p:cNvSpPr/>
            <p:nvPr/>
          </p:nvSpPr>
          <p:spPr bwMode="auto">
            <a:xfrm rot="8716294">
              <a:off x="4520924" y="224301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0" name="Forme libre : forme 2385"/>
            <p:cNvSpPr/>
            <p:nvPr/>
          </p:nvSpPr>
          <p:spPr bwMode="auto">
            <a:xfrm rot="8716294">
              <a:off x="4319298" y="230231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1" name="Forme libre : forme 2386"/>
            <p:cNvSpPr/>
            <p:nvPr/>
          </p:nvSpPr>
          <p:spPr bwMode="auto">
            <a:xfrm rot="8716294">
              <a:off x="4194396" y="209364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2" name="Forme libre : forme 2387"/>
            <p:cNvSpPr/>
            <p:nvPr/>
          </p:nvSpPr>
          <p:spPr bwMode="auto">
            <a:xfrm rot="8716294">
              <a:off x="4409476" y="234326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3" name="Forme libre : forme 2388"/>
            <p:cNvSpPr/>
            <p:nvPr/>
          </p:nvSpPr>
          <p:spPr bwMode="auto">
            <a:xfrm rot="8716294">
              <a:off x="4168025" y="219366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4" name="Forme libre : forme 2389"/>
            <p:cNvSpPr/>
            <p:nvPr/>
          </p:nvSpPr>
          <p:spPr bwMode="auto">
            <a:xfrm rot="7484128">
              <a:off x="4514407" y="253461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5" name="Forme libre : forme 2390"/>
            <p:cNvSpPr/>
            <p:nvPr/>
          </p:nvSpPr>
          <p:spPr bwMode="auto">
            <a:xfrm rot="13089394">
              <a:off x="4619227" y="250115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6" name="Forme libre : forme 2391"/>
            <p:cNvSpPr/>
            <p:nvPr/>
          </p:nvSpPr>
          <p:spPr bwMode="auto">
            <a:xfrm rot="8716294">
              <a:off x="4804812" y="230947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7" name="Forme libre : forme 2392"/>
            <p:cNvSpPr/>
            <p:nvPr/>
          </p:nvSpPr>
          <p:spPr bwMode="auto">
            <a:xfrm rot="8716294">
              <a:off x="4753007" y="220587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8" name="Forme libre : forme 2393"/>
            <p:cNvSpPr/>
            <p:nvPr/>
          </p:nvSpPr>
          <p:spPr bwMode="auto">
            <a:xfrm rot="8716294">
              <a:off x="4509761" y="223610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89" name="Forme libre : forme 2394"/>
            <p:cNvSpPr/>
            <p:nvPr/>
          </p:nvSpPr>
          <p:spPr bwMode="auto">
            <a:xfrm rot="8716294">
              <a:off x="4687213" y="207685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0" name="Forme libre : forme 2395"/>
            <p:cNvSpPr/>
            <p:nvPr/>
          </p:nvSpPr>
          <p:spPr bwMode="auto">
            <a:xfrm rot="8716294">
              <a:off x="4365600" y="31236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1" name="Forme libre : forme 2396"/>
            <p:cNvSpPr/>
            <p:nvPr/>
          </p:nvSpPr>
          <p:spPr bwMode="auto">
            <a:xfrm rot="8716294">
              <a:off x="4454992" y="31528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2" name="Forme libre : forme 2397"/>
            <p:cNvSpPr/>
            <p:nvPr/>
          </p:nvSpPr>
          <p:spPr bwMode="auto">
            <a:xfrm rot="8716294">
              <a:off x="4410142" y="30665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3" name="Forme libre : forme 2398"/>
            <p:cNvSpPr/>
            <p:nvPr/>
          </p:nvSpPr>
          <p:spPr bwMode="auto">
            <a:xfrm rot="8716294">
              <a:off x="4253366" y="32121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4" name="Forme libre : forme 2399"/>
            <p:cNvSpPr/>
            <p:nvPr/>
          </p:nvSpPr>
          <p:spPr bwMode="auto">
            <a:xfrm rot="8716294">
              <a:off x="4128463" y="30034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5" name="Forme libre : forme 2400"/>
            <p:cNvSpPr/>
            <p:nvPr/>
          </p:nvSpPr>
          <p:spPr bwMode="auto">
            <a:xfrm rot="8716294">
              <a:off x="4116411" y="28647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6" name="Forme libre : forme 2401"/>
            <p:cNvSpPr/>
            <p:nvPr/>
          </p:nvSpPr>
          <p:spPr bwMode="auto">
            <a:xfrm rot="8716294">
              <a:off x="4343544" y="32531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7" name="Forme libre : forme 2402"/>
            <p:cNvSpPr/>
            <p:nvPr/>
          </p:nvSpPr>
          <p:spPr bwMode="auto">
            <a:xfrm rot="8716294">
              <a:off x="4654699" y="28734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8" name="Forme libre : forme 2403"/>
            <p:cNvSpPr/>
            <p:nvPr/>
          </p:nvSpPr>
          <p:spPr bwMode="auto">
            <a:xfrm rot="8716294">
              <a:off x="4744091" y="29027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599" name="Forme libre : forme 2404"/>
            <p:cNvSpPr/>
            <p:nvPr/>
          </p:nvSpPr>
          <p:spPr bwMode="auto">
            <a:xfrm rot="8716294">
              <a:off x="4542465" y="29620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0" name="Forme libre : forme 2405"/>
            <p:cNvSpPr/>
            <p:nvPr/>
          </p:nvSpPr>
          <p:spPr bwMode="auto">
            <a:xfrm rot="8716294">
              <a:off x="4417563" y="27533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1" name="Forme libre : forme 2406"/>
            <p:cNvSpPr/>
            <p:nvPr/>
          </p:nvSpPr>
          <p:spPr bwMode="auto">
            <a:xfrm rot="8716294">
              <a:off x="4632643" y="30029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2" name="Forme libre : forme 2407"/>
            <p:cNvSpPr/>
            <p:nvPr/>
          </p:nvSpPr>
          <p:spPr bwMode="auto">
            <a:xfrm rot="8716294">
              <a:off x="4391192" y="28533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3" name="Forme libre : forme 2408"/>
            <p:cNvSpPr/>
            <p:nvPr/>
          </p:nvSpPr>
          <p:spPr bwMode="auto">
            <a:xfrm rot="7484128">
              <a:off x="4737574" y="31943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4" name="Forme libre : forme 2409"/>
            <p:cNvSpPr/>
            <p:nvPr/>
          </p:nvSpPr>
          <p:spPr bwMode="auto">
            <a:xfrm rot="13089394">
              <a:off x="4842394" y="31608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5" name="Forme libre : forme 2410"/>
            <p:cNvSpPr/>
            <p:nvPr/>
          </p:nvSpPr>
          <p:spPr bwMode="auto">
            <a:xfrm rot="8716294">
              <a:off x="5027979" y="29691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6" name="Forme libre : forme 2411"/>
            <p:cNvSpPr/>
            <p:nvPr/>
          </p:nvSpPr>
          <p:spPr bwMode="auto">
            <a:xfrm rot="8716294">
              <a:off x="4976174" y="28655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7" name="Forme libre : forme 2412"/>
            <p:cNvSpPr/>
            <p:nvPr/>
          </p:nvSpPr>
          <p:spPr bwMode="auto">
            <a:xfrm rot="8716294">
              <a:off x="4732928" y="28957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8" name="Forme libre : forme 2413"/>
            <p:cNvSpPr/>
            <p:nvPr/>
          </p:nvSpPr>
          <p:spPr bwMode="auto">
            <a:xfrm rot="8716294">
              <a:off x="4910380" y="27365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09" name="Forme libre : forme 2414"/>
            <p:cNvSpPr/>
            <p:nvPr/>
          </p:nvSpPr>
          <p:spPr bwMode="auto">
            <a:xfrm rot="8716294">
              <a:off x="5092982" y="5038194"/>
              <a:ext cx="153591" cy="101570"/>
            </a:xfrm>
            <a:custGeom>
              <a:avLst/>
              <a:gdLst>
                <a:gd name="connsiteX0" fmla="*/ 5923 w 153591"/>
                <a:gd name="connsiteY0" fmla="*/ 101571 h 101571"/>
                <a:gd name="connsiteX1" fmla="*/ 0 w 153591"/>
                <a:gd name="connsiteY1" fmla="*/ 93369 h 101571"/>
                <a:gd name="connsiteX2" fmla="*/ 99231 w 153591"/>
                <a:gd name="connsiteY2" fmla="*/ 0 h 101571"/>
                <a:gd name="connsiteX3" fmla="*/ 153591 w 153591"/>
                <a:gd name="connsiteY3" fmla="*/ 37681 h 1015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53591" h="101571" extrusionOk="0">
                  <a:moveTo>
                    <a:pt x="5923" y="101571"/>
                  </a:moveTo>
                  <a:lnTo>
                    <a:pt x="0" y="93369"/>
                  </a:lnTo>
                  <a:lnTo>
                    <a:pt x="99231" y="0"/>
                  </a:lnTo>
                  <a:lnTo>
                    <a:pt x="153591" y="3768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0" name="Forme libre : forme 2415"/>
            <p:cNvSpPr/>
            <p:nvPr/>
          </p:nvSpPr>
          <p:spPr bwMode="auto">
            <a:xfrm rot="8716294">
              <a:off x="4835281" y="4967476"/>
              <a:ext cx="151181" cy="195874"/>
            </a:xfrm>
            <a:custGeom>
              <a:avLst/>
              <a:gdLst>
                <a:gd name="connsiteX0" fmla="*/ 90709 w 151182"/>
                <a:gd name="connsiteY0" fmla="*/ 195874 h 195874"/>
                <a:gd name="connsiteX1" fmla="*/ 47847 w 151182"/>
                <a:gd name="connsiteY1" fmla="*/ 116129 h 195874"/>
                <a:gd name="connsiteX2" fmla="*/ 69777 w 151182"/>
                <a:gd name="connsiteY2" fmla="*/ 55323 h 195874"/>
                <a:gd name="connsiteX3" fmla="*/ 0 w 151182"/>
                <a:gd name="connsiteY3" fmla="*/ 55323 h 195874"/>
                <a:gd name="connsiteX4" fmla="*/ 0 w 151182"/>
                <a:gd name="connsiteY4" fmla="*/ 0 h 195874"/>
                <a:gd name="connsiteX5" fmla="*/ 71369 w 151182"/>
                <a:gd name="connsiteY5" fmla="*/ 0 h 195874"/>
                <a:gd name="connsiteX6" fmla="*/ 151182 w 151182"/>
                <a:gd name="connsiteY6" fmla="*/ 55323 h 195874"/>
                <a:gd name="connsiteX7" fmla="*/ 139055 w 151182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51182" h="195874" extrusionOk="0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71369" y="0"/>
                  </a:lnTo>
                  <a:lnTo>
                    <a:pt x="151182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1" name="Forme libre : forme 2416"/>
            <p:cNvSpPr/>
            <p:nvPr/>
          </p:nvSpPr>
          <p:spPr bwMode="auto">
            <a:xfrm rot="8716294">
              <a:off x="4779766" y="484378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2" name="Forme libre : forme 2417"/>
            <p:cNvSpPr/>
            <p:nvPr/>
          </p:nvSpPr>
          <p:spPr bwMode="auto">
            <a:xfrm rot="8716294">
              <a:off x="5318054" y="485254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3" name="Forme libre : forme 2418"/>
            <p:cNvSpPr/>
            <p:nvPr/>
          </p:nvSpPr>
          <p:spPr bwMode="auto">
            <a:xfrm rot="8716294">
              <a:off x="5407622" y="4885251"/>
              <a:ext cx="236069" cy="254774"/>
            </a:xfrm>
            <a:custGeom>
              <a:avLst/>
              <a:gdLst>
                <a:gd name="connsiteX0" fmla="*/ 26920 w 236069"/>
                <a:gd name="connsiteY0" fmla="*/ 254774 h 254774"/>
                <a:gd name="connsiteX1" fmla="*/ 26920 w 236069"/>
                <a:gd name="connsiteY1" fmla="*/ 45624 h 254774"/>
                <a:gd name="connsiteX2" fmla="*/ 0 w 236069"/>
                <a:gd name="connsiteY2" fmla="*/ 45624 h 254774"/>
                <a:gd name="connsiteX3" fmla="*/ 36558 w 236069"/>
                <a:gd name="connsiteY3" fmla="*/ 1425 h 254774"/>
                <a:gd name="connsiteX4" fmla="*/ 80233 w 236069"/>
                <a:gd name="connsiteY4" fmla="*/ 1425 h 254774"/>
                <a:gd name="connsiteX5" fmla="*/ 80233 w 236069"/>
                <a:gd name="connsiteY5" fmla="*/ 75242 h 254774"/>
                <a:gd name="connsiteX6" fmla="*/ 81599 w 236069"/>
                <a:gd name="connsiteY6" fmla="*/ 75242 h 254774"/>
                <a:gd name="connsiteX7" fmla="*/ 129444 w 236069"/>
                <a:gd name="connsiteY7" fmla="*/ 5981 h 254774"/>
                <a:gd name="connsiteX8" fmla="*/ 160885 w 236069"/>
                <a:gd name="connsiteY8" fmla="*/ 57 h 254774"/>
                <a:gd name="connsiteX9" fmla="*/ 165106 w 236069"/>
                <a:gd name="connsiteY9" fmla="*/ 791 h 254774"/>
                <a:gd name="connsiteX10" fmla="*/ 227336 w 236069"/>
                <a:gd name="connsiteY10" fmla="*/ 43927 h 254774"/>
                <a:gd name="connsiteX11" fmla="*/ 230922 w 236069"/>
                <a:gd name="connsiteY11" fmla="*/ 50679 h 254774"/>
                <a:gd name="connsiteX12" fmla="*/ 236069 w 236069"/>
                <a:gd name="connsiteY12" fmla="*/ 88456 h 254774"/>
                <a:gd name="connsiteX13" fmla="*/ 236069 w 236069"/>
                <a:gd name="connsiteY13" fmla="*/ 94380 h 254774"/>
                <a:gd name="connsiteX14" fmla="*/ 174099 w 236069"/>
                <a:gd name="connsiteY14" fmla="*/ 98025 h 254774"/>
                <a:gd name="connsiteX15" fmla="*/ 174099 w 236069"/>
                <a:gd name="connsiteY15" fmla="*/ 81621 h 254774"/>
                <a:gd name="connsiteX16" fmla="*/ 140380 w 236069"/>
                <a:gd name="connsiteY16" fmla="*/ 40156 h 254774"/>
                <a:gd name="connsiteX17" fmla="*/ 87068 w 236069"/>
                <a:gd name="connsiteY17" fmla="*/ 127643 h 254774"/>
                <a:gd name="connsiteX18" fmla="*/ 87068 w 236069"/>
                <a:gd name="connsiteY18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</a:cxnLst>
              <a:rect l="l" t="t" r="r" b="b"/>
              <a:pathLst>
                <a:path w="236069" h="254774" extrusionOk="0">
                  <a:moveTo>
                    <a:pt x="26920" y="254774"/>
                  </a:moveTo>
                  <a:lnTo>
                    <a:pt x="26920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0233" y="1425"/>
                  </a:lnTo>
                  <a:lnTo>
                    <a:pt x="80233" y="75242"/>
                  </a:lnTo>
                  <a:lnTo>
                    <a:pt x="81599" y="75242"/>
                  </a:lnTo>
                  <a:cubicBezTo>
                    <a:pt x="96181" y="31954"/>
                    <a:pt x="107572" y="15095"/>
                    <a:pt x="129444" y="5981"/>
                  </a:cubicBezTo>
                  <a:cubicBezTo>
                    <a:pt x="139469" y="1880"/>
                    <a:pt x="149949" y="-398"/>
                    <a:pt x="160885" y="57"/>
                  </a:cubicBezTo>
                  <a:lnTo>
                    <a:pt x="165106" y="791"/>
                  </a:lnTo>
                  <a:lnTo>
                    <a:pt x="227336" y="43927"/>
                  </a:lnTo>
                  <a:lnTo>
                    <a:pt x="230922" y="50679"/>
                  </a:lnTo>
                  <a:cubicBezTo>
                    <a:pt x="234303" y="61686"/>
                    <a:pt x="236069" y="74331"/>
                    <a:pt x="236069" y="88456"/>
                  </a:cubicBezTo>
                  <a:lnTo>
                    <a:pt x="236069" y="94380"/>
                  </a:lnTo>
                  <a:lnTo>
                    <a:pt x="174099" y="98025"/>
                  </a:lnTo>
                  <a:lnTo>
                    <a:pt x="174099" y="81621"/>
                  </a:lnTo>
                  <a:cubicBezTo>
                    <a:pt x="174099" y="57016"/>
                    <a:pt x="159974" y="40156"/>
                    <a:pt x="140380" y="40156"/>
                  </a:cubicBezTo>
                  <a:cubicBezTo>
                    <a:pt x="111218" y="40156"/>
                    <a:pt x="87068" y="78887"/>
                    <a:pt x="87068" y="127643"/>
                  </a:cubicBezTo>
                  <a:lnTo>
                    <a:pt x="8706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4" name="Forme libre : forme 2419"/>
            <p:cNvSpPr/>
            <p:nvPr/>
          </p:nvSpPr>
          <p:spPr bwMode="auto">
            <a:xfrm rot="8716294">
              <a:off x="5205820" y="494108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5" name="Forme libre : forme 2420"/>
            <p:cNvSpPr/>
            <p:nvPr/>
          </p:nvSpPr>
          <p:spPr bwMode="auto">
            <a:xfrm rot="8716294">
              <a:off x="5080918" y="473241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6" name="Forme libre : forme 2421"/>
            <p:cNvSpPr/>
            <p:nvPr/>
          </p:nvSpPr>
          <p:spPr bwMode="auto">
            <a:xfrm rot="8716294">
              <a:off x="5289767" y="4983528"/>
              <a:ext cx="103436" cy="207956"/>
            </a:xfrm>
            <a:custGeom>
              <a:avLst/>
              <a:gdLst>
                <a:gd name="connsiteX0" fmla="*/ 0 w 103436"/>
                <a:gd name="connsiteY0" fmla="*/ 5185 h 207956"/>
                <a:gd name="connsiteX1" fmla="*/ 0 w 103436"/>
                <a:gd name="connsiteY1" fmla="*/ 0 h 207956"/>
                <a:gd name="connsiteX2" fmla="*/ 7480 w 103436"/>
                <a:gd name="connsiteY2" fmla="*/ 5185 h 207956"/>
                <a:gd name="connsiteX3" fmla="*/ 103436 w 103436"/>
                <a:gd name="connsiteY3" fmla="*/ 207956 h 207956"/>
                <a:gd name="connsiteX4" fmla="*/ 43288 w 103436"/>
                <a:gd name="connsiteY4" fmla="*/ 150086 h 207956"/>
                <a:gd name="connsiteX5" fmla="*/ 43288 w 103436"/>
                <a:gd name="connsiteY5" fmla="*/ 30006 h 207956"/>
                <a:gd name="connsiteX6" fmla="*/ 103435 w 103436"/>
                <a:gd name="connsiteY6" fmla="*/ 71698 h 2079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6" h="207956" extrusionOk="0">
                  <a:moveTo>
                    <a:pt x="0" y="5185"/>
                  </a:moveTo>
                  <a:lnTo>
                    <a:pt x="0" y="0"/>
                  </a:lnTo>
                  <a:lnTo>
                    <a:pt x="7480" y="5185"/>
                  </a:lnTo>
                  <a:close/>
                  <a:moveTo>
                    <a:pt x="103436" y="207956"/>
                  </a:moveTo>
                  <a:lnTo>
                    <a:pt x="43288" y="150086"/>
                  </a:lnTo>
                  <a:lnTo>
                    <a:pt x="43288" y="30006"/>
                  </a:lnTo>
                  <a:lnTo>
                    <a:pt x="103435" y="71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7" name="Forme libre : forme 2422"/>
            <p:cNvSpPr/>
            <p:nvPr/>
          </p:nvSpPr>
          <p:spPr bwMode="auto">
            <a:xfrm rot="8716294">
              <a:off x="5054547" y="483243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8" name="Forme libre : forme 2423"/>
            <p:cNvSpPr/>
            <p:nvPr/>
          </p:nvSpPr>
          <p:spPr bwMode="auto">
            <a:xfrm rot="8716294">
              <a:off x="5627351" y="4851308"/>
              <a:ext cx="84852" cy="94931"/>
            </a:xfrm>
            <a:custGeom>
              <a:avLst/>
              <a:gdLst>
                <a:gd name="connsiteX0" fmla="*/ 0 w 84852"/>
                <a:gd name="connsiteY0" fmla="*/ 84445 h 94931"/>
                <a:gd name="connsiteX1" fmla="*/ 69845 w 84852"/>
                <a:gd name="connsiteY1" fmla="*/ 0 h 94931"/>
                <a:gd name="connsiteX2" fmla="*/ 84852 w 84852"/>
                <a:gd name="connsiteY2" fmla="*/ 35717 h 94931"/>
                <a:gd name="connsiteX3" fmla="*/ 67606 w 84852"/>
                <a:gd name="connsiteY3" fmla="*/ 77454 h 94931"/>
                <a:gd name="connsiteX4" fmla="*/ 26212 w 84852"/>
                <a:gd name="connsiteY4" fmla="*/ 94931 h 9493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84852" h="94931" extrusionOk="0">
                  <a:moveTo>
                    <a:pt x="0" y="84445"/>
                  </a:moveTo>
                  <a:lnTo>
                    <a:pt x="69845" y="0"/>
                  </a:lnTo>
                  <a:lnTo>
                    <a:pt x="84852" y="35717"/>
                  </a:lnTo>
                  <a:cubicBezTo>
                    <a:pt x="84852" y="50779"/>
                    <a:pt x="79103" y="65956"/>
                    <a:pt x="67606" y="77454"/>
                  </a:cubicBezTo>
                  <a:cubicBezTo>
                    <a:pt x="56567" y="88492"/>
                    <a:pt x="41850" y="94930"/>
                    <a:pt x="26212" y="9493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19" name="Forme libre : forme 2424"/>
            <p:cNvSpPr/>
            <p:nvPr/>
          </p:nvSpPr>
          <p:spPr bwMode="auto">
            <a:xfrm rot="8716294">
              <a:off x="5396283" y="487486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0" name="Forme libre : forme 2425"/>
            <p:cNvSpPr/>
            <p:nvPr/>
          </p:nvSpPr>
          <p:spPr bwMode="auto">
            <a:xfrm rot="8716294">
              <a:off x="5573735" y="47156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1" name="Forme libre : forme 2426"/>
            <p:cNvSpPr/>
            <p:nvPr/>
          </p:nvSpPr>
          <p:spPr bwMode="auto">
            <a:xfrm rot="8716294">
              <a:off x="4584270" y="37820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2" name="Forme libre : forme 2427"/>
            <p:cNvSpPr/>
            <p:nvPr/>
          </p:nvSpPr>
          <p:spPr bwMode="auto">
            <a:xfrm rot="8716294">
              <a:off x="4673662" y="38112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3" name="Forme libre : forme 2428"/>
            <p:cNvSpPr/>
            <p:nvPr/>
          </p:nvSpPr>
          <p:spPr bwMode="auto">
            <a:xfrm rot="8716294">
              <a:off x="4628812" y="37249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4" name="Forme libre : forme 2429"/>
            <p:cNvSpPr/>
            <p:nvPr/>
          </p:nvSpPr>
          <p:spPr bwMode="auto">
            <a:xfrm rot="8716294">
              <a:off x="4472036" y="38705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5" name="Forme libre : forme 2430"/>
            <p:cNvSpPr/>
            <p:nvPr/>
          </p:nvSpPr>
          <p:spPr bwMode="auto">
            <a:xfrm rot="8716294">
              <a:off x="4347133" y="36618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6" name="Forme libre : forme 2431"/>
            <p:cNvSpPr/>
            <p:nvPr/>
          </p:nvSpPr>
          <p:spPr bwMode="auto">
            <a:xfrm rot="8716294">
              <a:off x="4335081" y="35231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7" name="Forme libre : forme 2432"/>
            <p:cNvSpPr/>
            <p:nvPr/>
          </p:nvSpPr>
          <p:spPr bwMode="auto">
            <a:xfrm rot="8716294">
              <a:off x="4562214" y="391151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8" name="Forme libre : forme 2433"/>
            <p:cNvSpPr/>
            <p:nvPr/>
          </p:nvSpPr>
          <p:spPr bwMode="auto">
            <a:xfrm rot="8716294">
              <a:off x="4873369" y="353186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29" name="Forme libre : forme 2434"/>
            <p:cNvSpPr/>
            <p:nvPr/>
          </p:nvSpPr>
          <p:spPr bwMode="auto">
            <a:xfrm rot="8716294">
              <a:off x="4962761" y="356110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0" name="Forme libre : forme 2435"/>
            <p:cNvSpPr/>
            <p:nvPr/>
          </p:nvSpPr>
          <p:spPr bwMode="auto">
            <a:xfrm rot="8716294">
              <a:off x="4761135" y="36204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1" name="Forme libre : forme 2436"/>
            <p:cNvSpPr/>
            <p:nvPr/>
          </p:nvSpPr>
          <p:spPr bwMode="auto">
            <a:xfrm rot="8716294">
              <a:off x="4636232" y="34117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2" name="Forme libre : forme 2437"/>
            <p:cNvSpPr/>
            <p:nvPr/>
          </p:nvSpPr>
          <p:spPr bwMode="auto">
            <a:xfrm rot="8716294">
              <a:off x="4851313" y="3661363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3" name="Forme libre : forme 2438"/>
            <p:cNvSpPr/>
            <p:nvPr/>
          </p:nvSpPr>
          <p:spPr bwMode="auto">
            <a:xfrm rot="8716294">
              <a:off x="4609862" y="35117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4" name="Forme libre : forme 2439"/>
            <p:cNvSpPr/>
            <p:nvPr/>
          </p:nvSpPr>
          <p:spPr bwMode="auto">
            <a:xfrm rot="7484128">
              <a:off x="4956244" y="385271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5" name="Forme libre : forme 2440"/>
            <p:cNvSpPr/>
            <p:nvPr/>
          </p:nvSpPr>
          <p:spPr bwMode="auto">
            <a:xfrm rot="13089394">
              <a:off x="5061064" y="3819248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6" name="Forme libre : forme 2441"/>
            <p:cNvSpPr/>
            <p:nvPr/>
          </p:nvSpPr>
          <p:spPr bwMode="auto">
            <a:xfrm rot="8716294">
              <a:off x="5246649" y="3627567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7" name="Forme libre : forme 2442"/>
            <p:cNvSpPr/>
            <p:nvPr/>
          </p:nvSpPr>
          <p:spPr bwMode="auto">
            <a:xfrm rot="8716294">
              <a:off x="5194844" y="352397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8" name="Forme libre : forme 2443"/>
            <p:cNvSpPr/>
            <p:nvPr/>
          </p:nvSpPr>
          <p:spPr bwMode="auto">
            <a:xfrm rot="8716294">
              <a:off x="4951597" y="35541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39" name="Forme libre : forme 2444"/>
            <p:cNvSpPr/>
            <p:nvPr/>
          </p:nvSpPr>
          <p:spPr bwMode="auto">
            <a:xfrm rot="8716294">
              <a:off x="5129049" y="339495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0" name="Forme libre : forme 2445"/>
            <p:cNvSpPr/>
            <p:nvPr/>
          </p:nvSpPr>
          <p:spPr bwMode="auto">
            <a:xfrm rot="8716294">
              <a:off x="4807437" y="44417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1" name="Forme libre : forme 2446"/>
            <p:cNvSpPr/>
            <p:nvPr/>
          </p:nvSpPr>
          <p:spPr bwMode="auto">
            <a:xfrm rot="8716294">
              <a:off x="4896829" y="44709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2" name="Forme libre : forme 2447"/>
            <p:cNvSpPr/>
            <p:nvPr/>
          </p:nvSpPr>
          <p:spPr bwMode="auto">
            <a:xfrm rot="8716294">
              <a:off x="4851979" y="438468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3" name="Forme libre : forme 2448"/>
            <p:cNvSpPr/>
            <p:nvPr/>
          </p:nvSpPr>
          <p:spPr bwMode="auto">
            <a:xfrm rot="8716294">
              <a:off x="4695203" y="45302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4" name="Forme libre : forme 2449"/>
            <p:cNvSpPr/>
            <p:nvPr/>
          </p:nvSpPr>
          <p:spPr bwMode="auto">
            <a:xfrm rot="8716294">
              <a:off x="4570300" y="43215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5" name="Forme libre : forme 2450"/>
            <p:cNvSpPr/>
            <p:nvPr/>
          </p:nvSpPr>
          <p:spPr bwMode="auto">
            <a:xfrm rot="8716294">
              <a:off x="4558248" y="41828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6" name="Forme libre : forme 2451"/>
            <p:cNvSpPr/>
            <p:nvPr/>
          </p:nvSpPr>
          <p:spPr bwMode="auto">
            <a:xfrm rot="8716294">
              <a:off x="4785380" y="457121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7" name="Forme libre : forme 2452"/>
            <p:cNvSpPr/>
            <p:nvPr/>
          </p:nvSpPr>
          <p:spPr bwMode="auto">
            <a:xfrm rot="8716294">
              <a:off x="5096536" y="419156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8" name="Forme libre : forme 2453"/>
            <p:cNvSpPr/>
            <p:nvPr/>
          </p:nvSpPr>
          <p:spPr bwMode="auto">
            <a:xfrm rot="8716294">
              <a:off x="5185928" y="422080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49" name="Forme libre : forme 2454"/>
            <p:cNvSpPr/>
            <p:nvPr/>
          </p:nvSpPr>
          <p:spPr bwMode="auto">
            <a:xfrm rot="8716294">
              <a:off x="4984302" y="428011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0" name="Forme libre : forme 2455"/>
            <p:cNvSpPr/>
            <p:nvPr/>
          </p:nvSpPr>
          <p:spPr bwMode="auto">
            <a:xfrm rot="8716294">
              <a:off x="4859399" y="407143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1" name="Forme libre : forme 2456"/>
            <p:cNvSpPr/>
            <p:nvPr/>
          </p:nvSpPr>
          <p:spPr bwMode="auto">
            <a:xfrm rot="8716294">
              <a:off x="5074480" y="432106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2" name="Forme libre : forme 2457"/>
            <p:cNvSpPr/>
            <p:nvPr/>
          </p:nvSpPr>
          <p:spPr bwMode="auto">
            <a:xfrm rot="8716294">
              <a:off x="4833029" y="41714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3" name="Forme libre : forme 2458"/>
            <p:cNvSpPr/>
            <p:nvPr/>
          </p:nvSpPr>
          <p:spPr bwMode="auto">
            <a:xfrm rot="7484128">
              <a:off x="5179411" y="451241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4" name="Forme libre : forme 2459"/>
            <p:cNvSpPr/>
            <p:nvPr/>
          </p:nvSpPr>
          <p:spPr bwMode="auto">
            <a:xfrm rot="13089394">
              <a:off x="5284231" y="447894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5" name="Forme libre : forme 2460"/>
            <p:cNvSpPr/>
            <p:nvPr/>
          </p:nvSpPr>
          <p:spPr bwMode="auto">
            <a:xfrm rot="8716294">
              <a:off x="5469816" y="428726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6" name="Forme libre : forme 2461"/>
            <p:cNvSpPr/>
            <p:nvPr/>
          </p:nvSpPr>
          <p:spPr bwMode="auto">
            <a:xfrm rot="8716294">
              <a:off x="5418010" y="418367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7" name="Forme libre : forme 2462"/>
            <p:cNvSpPr/>
            <p:nvPr/>
          </p:nvSpPr>
          <p:spPr bwMode="auto">
            <a:xfrm rot="8716294">
              <a:off x="5174764" y="42138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8" name="Forme libre : forme 2463"/>
            <p:cNvSpPr/>
            <p:nvPr/>
          </p:nvSpPr>
          <p:spPr bwMode="auto">
            <a:xfrm rot="8716294">
              <a:off x="5352216" y="40546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59" name="Forme libre : forme 2464"/>
            <p:cNvSpPr/>
            <p:nvPr/>
          </p:nvSpPr>
          <p:spPr bwMode="auto">
            <a:xfrm rot="8716294">
              <a:off x="3920915" y="180295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0" name="Forme libre : forme 2465"/>
            <p:cNvSpPr/>
            <p:nvPr/>
          </p:nvSpPr>
          <p:spPr bwMode="auto">
            <a:xfrm rot="8716294">
              <a:off x="4010307" y="18321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1" name="Forme libre : forme 2466"/>
            <p:cNvSpPr/>
            <p:nvPr/>
          </p:nvSpPr>
          <p:spPr bwMode="auto">
            <a:xfrm rot="8716294">
              <a:off x="3965457" y="174591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2" name="Forme libre : forme 2467"/>
            <p:cNvSpPr/>
            <p:nvPr/>
          </p:nvSpPr>
          <p:spPr bwMode="auto">
            <a:xfrm rot="8716294">
              <a:off x="3808681" y="189149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3" name="Forme libre : forme 2468"/>
            <p:cNvSpPr/>
            <p:nvPr/>
          </p:nvSpPr>
          <p:spPr bwMode="auto">
            <a:xfrm rot="8716294">
              <a:off x="3683778" y="168282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4" name="Forme libre : forme 2469"/>
            <p:cNvSpPr/>
            <p:nvPr/>
          </p:nvSpPr>
          <p:spPr bwMode="auto">
            <a:xfrm rot="8716294">
              <a:off x="3671726" y="154404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5" name="Forme libre : forme 2470"/>
            <p:cNvSpPr/>
            <p:nvPr/>
          </p:nvSpPr>
          <p:spPr bwMode="auto">
            <a:xfrm rot="8716294">
              <a:off x="3898859" y="193244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6" name="Forme libre : forme 2471"/>
            <p:cNvSpPr/>
            <p:nvPr/>
          </p:nvSpPr>
          <p:spPr bwMode="auto">
            <a:xfrm rot="8716294">
              <a:off x="4210014" y="155279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7" name="Forme libre : forme 2472"/>
            <p:cNvSpPr/>
            <p:nvPr/>
          </p:nvSpPr>
          <p:spPr bwMode="auto">
            <a:xfrm rot="8716294">
              <a:off x="4299406" y="158204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8" name="Forme libre : forme 2473"/>
            <p:cNvSpPr/>
            <p:nvPr/>
          </p:nvSpPr>
          <p:spPr bwMode="auto">
            <a:xfrm rot="8716294">
              <a:off x="4097780" y="164134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69" name="Forme libre : forme 2474"/>
            <p:cNvSpPr/>
            <p:nvPr/>
          </p:nvSpPr>
          <p:spPr bwMode="auto">
            <a:xfrm rot="8716294">
              <a:off x="3972878" y="143266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0" name="Forme libre : forme 2475"/>
            <p:cNvSpPr/>
            <p:nvPr/>
          </p:nvSpPr>
          <p:spPr bwMode="auto">
            <a:xfrm rot="8716294">
              <a:off x="4187958" y="168229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1" name="Forme libre : forme 2476"/>
            <p:cNvSpPr/>
            <p:nvPr/>
          </p:nvSpPr>
          <p:spPr bwMode="auto">
            <a:xfrm rot="8716294">
              <a:off x="3946507" y="1532694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2" name="Forme libre : forme 2477"/>
            <p:cNvSpPr/>
            <p:nvPr/>
          </p:nvSpPr>
          <p:spPr bwMode="auto">
            <a:xfrm rot="7484128">
              <a:off x="4292889" y="1873645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3" name="Forme libre : forme 2478"/>
            <p:cNvSpPr/>
            <p:nvPr/>
          </p:nvSpPr>
          <p:spPr bwMode="auto">
            <a:xfrm rot="13089394">
              <a:off x="4397709" y="1840179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4" name="Forme libre : forme 2479"/>
            <p:cNvSpPr/>
            <p:nvPr/>
          </p:nvSpPr>
          <p:spPr bwMode="auto">
            <a:xfrm rot="8716294">
              <a:off x="4583294" y="164849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5" name="Forme libre : forme 2480"/>
            <p:cNvSpPr/>
            <p:nvPr/>
          </p:nvSpPr>
          <p:spPr bwMode="auto">
            <a:xfrm rot="8716294">
              <a:off x="4531489" y="15449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6" name="Forme libre : forme 2481"/>
            <p:cNvSpPr/>
            <p:nvPr/>
          </p:nvSpPr>
          <p:spPr bwMode="auto">
            <a:xfrm rot="8716294">
              <a:off x="4288243" y="157512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7" name="Forme libre : forme 2482"/>
            <p:cNvSpPr/>
            <p:nvPr/>
          </p:nvSpPr>
          <p:spPr bwMode="auto">
            <a:xfrm rot="8716294">
              <a:off x="4465695" y="141588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8" name="Forme libre : forme 2483"/>
            <p:cNvSpPr/>
            <p:nvPr/>
          </p:nvSpPr>
          <p:spPr bwMode="auto">
            <a:xfrm rot="8716294">
              <a:off x="3697748" y="114325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79" name="Forme libre : forme 2484"/>
            <p:cNvSpPr/>
            <p:nvPr/>
          </p:nvSpPr>
          <p:spPr bwMode="auto">
            <a:xfrm rot="8716294">
              <a:off x="3787140" y="117249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0" name="Forme libre : forme 2485"/>
            <p:cNvSpPr/>
            <p:nvPr/>
          </p:nvSpPr>
          <p:spPr bwMode="auto">
            <a:xfrm rot="8716294">
              <a:off x="3742290" y="1086213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1" name="Forme libre : forme 2486"/>
            <p:cNvSpPr/>
            <p:nvPr/>
          </p:nvSpPr>
          <p:spPr bwMode="auto">
            <a:xfrm rot="8716294">
              <a:off x="3585514" y="123179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2" name="Forme libre : forme 2487"/>
            <p:cNvSpPr/>
            <p:nvPr/>
          </p:nvSpPr>
          <p:spPr bwMode="auto">
            <a:xfrm rot="8716294">
              <a:off x="3460611" y="10231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3" name="Forme libre : forme 2488"/>
            <p:cNvSpPr/>
            <p:nvPr/>
          </p:nvSpPr>
          <p:spPr bwMode="auto">
            <a:xfrm rot="8716294">
              <a:off x="3448559" y="884342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4" name="Forme libre : forme 2489"/>
            <p:cNvSpPr/>
            <p:nvPr/>
          </p:nvSpPr>
          <p:spPr bwMode="auto">
            <a:xfrm rot="8716294">
              <a:off x="3675692" y="127274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5" name="Forme libre : forme 2490"/>
            <p:cNvSpPr/>
            <p:nvPr/>
          </p:nvSpPr>
          <p:spPr bwMode="auto">
            <a:xfrm rot="8716294">
              <a:off x="3986847" y="89309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6" name="Forme libre : forme 2491"/>
            <p:cNvSpPr/>
            <p:nvPr/>
          </p:nvSpPr>
          <p:spPr bwMode="auto">
            <a:xfrm rot="8716294">
              <a:off x="4076239" y="92234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7" name="Forme libre : forme 2492"/>
            <p:cNvSpPr/>
            <p:nvPr/>
          </p:nvSpPr>
          <p:spPr bwMode="auto">
            <a:xfrm rot="8716294">
              <a:off x="3874613" y="98164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8" name="Forme libre : forme 2493"/>
            <p:cNvSpPr/>
            <p:nvPr/>
          </p:nvSpPr>
          <p:spPr bwMode="auto">
            <a:xfrm rot="8716294">
              <a:off x="3749711" y="77297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89" name="Forme libre : forme 2494"/>
            <p:cNvSpPr/>
            <p:nvPr/>
          </p:nvSpPr>
          <p:spPr bwMode="auto">
            <a:xfrm rot="8716294">
              <a:off x="3964791" y="102259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0" name="Forme libre : forme 2495"/>
            <p:cNvSpPr/>
            <p:nvPr/>
          </p:nvSpPr>
          <p:spPr bwMode="auto">
            <a:xfrm rot="8716294">
              <a:off x="3723340" y="872995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1" name="Forme libre : forme 2496"/>
            <p:cNvSpPr/>
            <p:nvPr/>
          </p:nvSpPr>
          <p:spPr bwMode="auto">
            <a:xfrm rot="7484128">
              <a:off x="4069722" y="12139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2" name="Forme libre : forme 2497"/>
            <p:cNvSpPr/>
            <p:nvPr/>
          </p:nvSpPr>
          <p:spPr bwMode="auto">
            <a:xfrm rot="13089394">
              <a:off x="4174542" y="118048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3" name="Forme libre : forme 2498"/>
            <p:cNvSpPr/>
            <p:nvPr/>
          </p:nvSpPr>
          <p:spPr bwMode="auto">
            <a:xfrm rot="8716294">
              <a:off x="4360127" y="98879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4" name="Forme libre : forme 2499"/>
            <p:cNvSpPr/>
            <p:nvPr/>
          </p:nvSpPr>
          <p:spPr bwMode="auto">
            <a:xfrm rot="8716294">
              <a:off x="4308322" y="88520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5" name="Forme libre : forme 2500"/>
            <p:cNvSpPr/>
            <p:nvPr/>
          </p:nvSpPr>
          <p:spPr bwMode="auto">
            <a:xfrm rot="8716294">
              <a:off x="4065076" y="91542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6" name="Forme libre : forme 2501"/>
            <p:cNvSpPr/>
            <p:nvPr/>
          </p:nvSpPr>
          <p:spPr bwMode="auto">
            <a:xfrm rot="8716294">
              <a:off x="4242528" y="75618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7" name="Forme libre : forme 2502"/>
            <p:cNvSpPr/>
            <p:nvPr/>
          </p:nvSpPr>
          <p:spPr bwMode="auto">
            <a:xfrm rot="8716294">
              <a:off x="3478809" y="48119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8" name="Forme libre : forme 2503"/>
            <p:cNvSpPr/>
            <p:nvPr/>
          </p:nvSpPr>
          <p:spPr bwMode="auto">
            <a:xfrm rot="8716294">
              <a:off x="3568201" y="51043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699" name="Forme libre : forme 2504"/>
            <p:cNvSpPr/>
            <p:nvPr/>
          </p:nvSpPr>
          <p:spPr bwMode="auto">
            <a:xfrm rot="8716294">
              <a:off x="3523351" y="42415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0" name="Forme libre : forme 2505"/>
            <p:cNvSpPr/>
            <p:nvPr/>
          </p:nvSpPr>
          <p:spPr bwMode="auto">
            <a:xfrm rot="8716294">
              <a:off x="3366575" y="56973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1" name="Forme libre : forme 2506"/>
            <p:cNvSpPr/>
            <p:nvPr/>
          </p:nvSpPr>
          <p:spPr bwMode="auto">
            <a:xfrm rot="8716294">
              <a:off x="3241672" y="36106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2" name="Forme libre : forme 2507"/>
            <p:cNvSpPr/>
            <p:nvPr/>
          </p:nvSpPr>
          <p:spPr bwMode="auto">
            <a:xfrm rot="8716294">
              <a:off x="3229620" y="22228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3" name="Forme libre : forme 2508"/>
            <p:cNvSpPr/>
            <p:nvPr/>
          </p:nvSpPr>
          <p:spPr bwMode="auto">
            <a:xfrm rot="8716294">
              <a:off x="3456753" y="61068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4" name="Forme libre : forme 2509"/>
            <p:cNvSpPr/>
            <p:nvPr/>
          </p:nvSpPr>
          <p:spPr bwMode="auto">
            <a:xfrm rot="8716294">
              <a:off x="3767908" y="23104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5" name="Forme libre : forme 2510"/>
            <p:cNvSpPr/>
            <p:nvPr/>
          </p:nvSpPr>
          <p:spPr bwMode="auto">
            <a:xfrm rot="8716294">
              <a:off x="3857300" y="26028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6" name="Forme libre : forme 2511"/>
            <p:cNvSpPr/>
            <p:nvPr/>
          </p:nvSpPr>
          <p:spPr bwMode="auto">
            <a:xfrm rot="8716294">
              <a:off x="3655674" y="31958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7" name="Forme libre : forme 2512"/>
            <p:cNvSpPr/>
            <p:nvPr/>
          </p:nvSpPr>
          <p:spPr bwMode="auto">
            <a:xfrm rot="8716294">
              <a:off x="3530772" y="11091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8" name="Forme libre : forme 2513"/>
            <p:cNvSpPr/>
            <p:nvPr/>
          </p:nvSpPr>
          <p:spPr bwMode="auto">
            <a:xfrm rot="8716294">
              <a:off x="3745852" y="36053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09" name="Forme libre : forme 2514"/>
            <p:cNvSpPr/>
            <p:nvPr/>
          </p:nvSpPr>
          <p:spPr bwMode="auto">
            <a:xfrm rot="8716294">
              <a:off x="3504401" y="21093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0" name="Forme libre : forme 2515"/>
            <p:cNvSpPr/>
            <p:nvPr/>
          </p:nvSpPr>
          <p:spPr bwMode="auto">
            <a:xfrm rot="7484128">
              <a:off x="3850783" y="55188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1" name="Forme libre : forme 2516"/>
            <p:cNvSpPr/>
            <p:nvPr/>
          </p:nvSpPr>
          <p:spPr bwMode="auto">
            <a:xfrm rot="13089394">
              <a:off x="3955603" y="51842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2" name="Forme libre : forme 2517"/>
            <p:cNvSpPr/>
            <p:nvPr/>
          </p:nvSpPr>
          <p:spPr bwMode="auto">
            <a:xfrm rot="8716294">
              <a:off x="4141188" y="32674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3" name="Forme libre : forme 2518"/>
            <p:cNvSpPr/>
            <p:nvPr/>
          </p:nvSpPr>
          <p:spPr bwMode="auto">
            <a:xfrm rot="8716294">
              <a:off x="4089383" y="22314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4" name="Forme libre : forme 2519"/>
            <p:cNvSpPr/>
            <p:nvPr/>
          </p:nvSpPr>
          <p:spPr bwMode="auto">
            <a:xfrm rot="8716294">
              <a:off x="3846137" y="25336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5" name="Forme libre : forme 2520"/>
            <p:cNvSpPr/>
            <p:nvPr/>
          </p:nvSpPr>
          <p:spPr bwMode="auto">
            <a:xfrm rot="8716294">
              <a:off x="4023589" y="9412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6" name="Forme libre : forme 2521"/>
            <p:cNvSpPr/>
            <p:nvPr/>
          </p:nvSpPr>
          <p:spPr bwMode="auto">
            <a:xfrm rot="8716294">
              <a:off x="3298850" y="-42720"/>
              <a:ext cx="123263" cy="85442"/>
            </a:xfrm>
            <a:custGeom>
              <a:avLst/>
              <a:gdLst>
                <a:gd name="connsiteX0" fmla="*/ 123263 w 123263"/>
                <a:gd name="connsiteY0" fmla="*/ 85442 h 85442"/>
                <a:gd name="connsiteX1" fmla="*/ 0 w 123263"/>
                <a:gd name="connsiteY1" fmla="*/ 0 h 85442"/>
                <a:gd name="connsiteX2" fmla="*/ 66305 w 123263"/>
                <a:gd name="connsiteY2" fmla="*/ 0 h 85442"/>
                <a:gd name="connsiteX3" fmla="*/ 123263 w 123263"/>
                <a:gd name="connsiteY3" fmla="*/ 50123 h 8544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3263" h="85442" extrusionOk="0">
                  <a:moveTo>
                    <a:pt x="123263" y="85442"/>
                  </a:moveTo>
                  <a:lnTo>
                    <a:pt x="0" y="0"/>
                  </a:lnTo>
                  <a:lnTo>
                    <a:pt x="66305" y="0"/>
                  </a:lnTo>
                  <a:cubicBezTo>
                    <a:pt x="103214" y="0"/>
                    <a:pt x="123263" y="15948"/>
                    <a:pt x="123263" y="501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7" name="Forme libre : forme 2522"/>
            <p:cNvSpPr/>
            <p:nvPr/>
          </p:nvSpPr>
          <p:spPr bwMode="auto">
            <a:xfrm rot="8716294">
              <a:off x="3388166" y="-13722"/>
              <a:ext cx="260638" cy="98025"/>
            </a:xfrm>
            <a:custGeom>
              <a:avLst/>
              <a:gdLst>
                <a:gd name="connsiteX0" fmla="*/ 104802 w 260639"/>
                <a:gd name="connsiteY0" fmla="*/ 74264 h 98025"/>
                <a:gd name="connsiteX1" fmla="*/ 0 w 260639"/>
                <a:gd name="connsiteY1" fmla="*/ 1618 h 98025"/>
                <a:gd name="connsiteX2" fmla="*/ 0 w 260639"/>
                <a:gd name="connsiteY2" fmla="*/ 1425 h 98025"/>
                <a:gd name="connsiteX3" fmla="*/ 104803 w 260639"/>
                <a:gd name="connsiteY3" fmla="*/ 1425 h 98025"/>
                <a:gd name="connsiteX4" fmla="*/ 122123 w 260639"/>
                <a:gd name="connsiteY4" fmla="*/ 86270 h 98025"/>
                <a:gd name="connsiteX5" fmla="*/ 106178 w 260639"/>
                <a:gd name="connsiteY5" fmla="*/ 75218 h 98025"/>
                <a:gd name="connsiteX6" fmla="*/ 116721 w 260639"/>
                <a:gd name="connsiteY6" fmla="*/ 47439 h 98025"/>
                <a:gd name="connsiteX7" fmla="*/ 154014 w 260639"/>
                <a:gd name="connsiteY7" fmla="*/ 5981 h 98025"/>
                <a:gd name="connsiteX8" fmla="*/ 185455 w 260639"/>
                <a:gd name="connsiteY8" fmla="*/ 57 h 98025"/>
                <a:gd name="connsiteX9" fmla="*/ 260639 w 260639"/>
                <a:gd name="connsiteY9" fmla="*/ 88456 h 98025"/>
                <a:gd name="connsiteX10" fmla="*/ 260639 w 260639"/>
                <a:gd name="connsiteY10" fmla="*/ 94380 h 98025"/>
                <a:gd name="connsiteX11" fmla="*/ 198669 w 260639"/>
                <a:gd name="connsiteY11" fmla="*/ 98025 h 98025"/>
                <a:gd name="connsiteX12" fmla="*/ 198669 w 260639"/>
                <a:gd name="connsiteY12" fmla="*/ 81621 h 98025"/>
                <a:gd name="connsiteX13" fmla="*/ 164950 w 260639"/>
                <a:gd name="connsiteY13" fmla="*/ 40156 h 98025"/>
                <a:gd name="connsiteX14" fmla="*/ 127358 w 260639"/>
                <a:gd name="connsiteY14" fmla="*/ 65616 h 980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</a:cxnLst>
              <a:rect l="l" t="t" r="r" b="b"/>
              <a:pathLst>
                <a:path w="260639" h="98025" extrusionOk="0">
                  <a:moveTo>
                    <a:pt x="104802" y="74264"/>
                  </a:moveTo>
                  <a:lnTo>
                    <a:pt x="0" y="1618"/>
                  </a:lnTo>
                  <a:lnTo>
                    <a:pt x="0" y="1425"/>
                  </a:lnTo>
                  <a:lnTo>
                    <a:pt x="104803" y="1425"/>
                  </a:lnTo>
                  <a:close/>
                  <a:moveTo>
                    <a:pt x="122123" y="86270"/>
                  </a:moveTo>
                  <a:lnTo>
                    <a:pt x="106178" y="75218"/>
                  </a:lnTo>
                  <a:lnTo>
                    <a:pt x="116721" y="47439"/>
                  </a:lnTo>
                  <a:cubicBezTo>
                    <a:pt x="127102" y="24008"/>
                    <a:pt x="137610" y="12816"/>
                    <a:pt x="154014" y="5981"/>
                  </a:cubicBezTo>
                  <a:cubicBezTo>
                    <a:pt x="164038" y="1880"/>
                    <a:pt x="174519" y="-398"/>
                    <a:pt x="185455" y="57"/>
                  </a:cubicBezTo>
                  <a:cubicBezTo>
                    <a:pt x="232388" y="-854"/>
                    <a:pt x="260639" y="31954"/>
                    <a:pt x="260639" y="88456"/>
                  </a:cubicBezTo>
                  <a:lnTo>
                    <a:pt x="260639" y="94380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50369" y="40156"/>
                    <a:pt x="137041" y="49839"/>
                    <a:pt x="127358" y="65616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8" name="Forme libre : forme 2523"/>
            <p:cNvSpPr/>
            <p:nvPr/>
          </p:nvSpPr>
          <p:spPr bwMode="auto">
            <a:xfrm rot="8716294">
              <a:off x="3234083" y="-52726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19" name="Forme libre : forme 2524"/>
            <p:cNvSpPr/>
            <p:nvPr/>
          </p:nvSpPr>
          <p:spPr bwMode="auto">
            <a:xfrm rot="7484128">
              <a:off x="3672246" y="-18656"/>
              <a:ext cx="154104" cy="104443"/>
            </a:xfrm>
            <a:custGeom>
              <a:avLst/>
              <a:gdLst>
                <a:gd name="connsiteX0" fmla="*/ 72416 w 154104"/>
                <a:gd name="connsiteY0" fmla="*/ 104443 h 104443"/>
                <a:gd name="connsiteX1" fmla="*/ 0 w 154104"/>
                <a:gd name="connsiteY1" fmla="*/ 0 h 104443"/>
                <a:gd name="connsiteX2" fmla="*/ 154104 w 154104"/>
                <a:gd name="connsiteY2" fmla="*/ 0 h 104443"/>
                <a:gd name="connsiteX3" fmla="*/ 154104 w 154104"/>
                <a:gd name="connsiteY3" fmla="*/ 55323 h 104443"/>
                <a:gd name="connsiteX4" fmla="*/ 89312 w 154104"/>
                <a:gd name="connsiteY4" fmla="*/ 55323 h 1044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54104" h="104443" extrusionOk="0">
                  <a:moveTo>
                    <a:pt x="72416" y="104443"/>
                  </a:moveTo>
                  <a:lnTo>
                    <a:pt x="0" y="0"/>
                  </a:lnTo>
                  <a:lnTo>
                    <a:pt x="154104" y="0"/>
                  </a:lnTo>
                  <a:lnTo>
                    <a:pt x="154104" y="55323"/>
                  </a:lnTo>
                  <a:lnTo>
                    <a:pt x="89312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0" name="Forme libre : forme 2525"/>
            <p:cNvSpPr/>
            <p:nvPr/>
          </p:nvSpPr>
          <p:spPr bwMode="auto">
            <a:xfrm rot="13089394">
              <a:off x="3884960" y="-47886"/>
              <a:ext cx="84765" cy="281028"/>
            </a:xfrm>
            <a:custGeom>
              <a:avLst/>
              <a:gdLst>
                <a:gd name="connsiteX0" fmla="*/ 84765 w 84765"/>
                <a:gd name="connsiteY0" fmla="*/ 225012 h 281028"/>
                <a:gd name="connsiteX1" fmla="*/ 13471 w 84765"/>
                <a:gd name="connsiteY1" fmla="*/ 281028 h 281028"/>
                <a:gd name="connsiteX2" fmla="*/ 4828 w 84765"/>
                <a:gd name="connsiteY2" fmla="*/ 263963 h 281028"/>
                <a:gd name="connsiteX3" fmla="*/ 0 w 84765"/>
                <a:gd name="connsiteY3" fmla="*/ 206370 h 281028"/>
                <a:gd name="connsiteX4" fmla="*/ 0 w 84765"/>
                <a:gd name="connsiteY4" fmla="*/ 38074 h 281028"/>
                <a:gd name="connsiteX5" fmla="*/ 73388 w 84765"/>
                <a:gd name="connsiteY5" fmla="*/ 0 h 281028"/>
                <a:gd name="connsiteX6" fmla="*/ 74492 w 84765"/>
                <a:gd name="connsiteY6" fmla="*/ 153950 h 28102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84765" h="281028" extrusionOk="0">
                  <a:moveTo>
                    <a:pt x="84765" y="225012"/>
                  </a:moveTo>
                  <a:lnTo>
                    <a:pt x="13471" y="281028"/>
                  </a:lnTo>
                  <a:lnTo>
                    <a:pt x="4828" y="263963"/>
                  </a:lnTo>
                  <a:cubicBezTo>
                    <a:pt x="1241" y="248168"/>
                    <a:pt x="0" y="228993"/>
                    <a:pt x="0" y="206370"/>
                  </a:cubicBezTo>
                  <a:lnTo>
                    <a:pt x="0" y="38074"/>
                  </a:lnTo>
                  <a:lnTo>
                    <a:pt x="73388" y="0"/>
                  </a:lnTo>
                  <a:lnTo>
                    <a:pt x="74492" y="15395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1" name="Forme libre : forme 2526"/>
            <p:cNvSpPr/>
            <p:nvPr/>
          </p:nvSpPr>
          <p:spPr bwMode="auto">
            <a:xfrm rot="8716294">
              <a:off x="5789699" y="1993578"/>
              <a:ext cx="181333" cy="87320"/>
            </a:xfrm>
            <a:custGeom>
              <a:avLst/>
              <a:gdLst>
                <a:gd name="connsiteX0" fmla="*/ 0 w 181333"/>
                <a:gd name="connsiteY0" fmla="*/ 87320 h 87320"/>
                <a:gd name="connsiteX1" fmla="*/ 42309 w 181333"/>
                <a:gd name="connsiteY1" fmla="*/ 36168 h 87320"/>
                <a:gd name="connsiteX2" fmla="*/ 54839 w 181333"/>
                <a:gd name="connsiteY2" fmla="*/ 38831 h 87320"/>
                <a:gd name="connsiteX3" fmla="*/ 107790 w 181333"/>
                <a:gd name="connsiteY3" fmla="*/ 29417 h 87320"/>
                <a:gd name="connsiteX4" fmla="*/ 180157 w 181333"/>
                <a:gd name="connsiteY4" fmla="*/ 0 h 87320"/>
                <a:gd name="connsiteX5" fmla="*/ 181333 w 181333"/>
                <a:gd name="connsiteY5" fmla="*/ 7648 h 87320"/>
                <a:gd name="connsiteX6" fmla="*/ 181333 w 181333"/>
                <a:gd name="connsiteY6" fmla="*/ 13532 h 87320"/>
                <a:gd name="connsiteX7" fmla="*/ 30340 w 181333"/>
                <a:gd name="connsiteY7" fmla="*/ 83361 h 87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81333" h="87320" extrusionOk="0">
                  <a:moveTo>
                    <a:pt x="0" y="87320"/>
                  </a:moveTo>
                  <a:lnTo>
                    <a:pt x="42309" y="36168"/>
                  </a:lnTo>
                  <a:lnTo>
                    <a:pt x="54839" y="38831"/>
                  </a:lnTo>
                  <a:cubicBezTo>
                    <a:pt x="73078" y="38242"/>
                    <a:pt x="90728" y="34712"/>
                    <a:pt x="107790" y="29417"/>
                  </a:cubicBezTo>
                  <a:cubicBezTo>
                    <a:pt x="132500" y="21768"/>
                    <a:pt x="156623" y="11767"/>
                    <a:pt x="180157" y="0"/>
                  </a:cubicBezTo>
                  <a:cubicBezTo>
                    <a:pt x="180745" y="2353"/>
                    <a:pt x="181333" y="5295"/>
                    <a:pt x="181333" y="7648"/>
                  </a:cubicBezTo>
                  <a:lnTo>
                    <a:pt x="181333" y="13532"/>
                  </a:lnTo>
                  <a:cubicBezTo>
                    <a:pt x="134560" y="53687"/>
                    <a:pt x="76865" y="74315"/>
                    <a:pt x="30340" y="83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2" name="Forme libre : forme 2527"/>
            <p:cNvSpPr/>
            <p:nvPr/>
          </p:nvSpPr>
          <p:spPr bwMode="auto">
            <a:xfrm rot="8716294">
              <a:off x="5880884" y="1564845"/>
              <a:ext cx="61060" cy="195751"/>
            </a:xfrm>
            <a:custGeom>
              <a:avLst/>
              <a:gdLst>
                <a:gd name="connsiteX0" fmla="*/ 0 w 61060"/>
                <a:gd name="connsiteY0" fmla="*/ 195751 h 195751"/>
                <a:gd name="connsiteX1" fmla="*/ 0 w 61060"/>
                <a:gd name="connsiteY1" fmla="*/ 67520 h 195751"/>
                <a:gd name="connsiteX2" fmla="*/ 55847 w 61060"/>
                <a:gd name="connsiteY2" fmla="*/ 0 h 195751"/>
                <a:gd name="connsiteX3" fmla="*/ 61059 w 61060"/>
                <a:gd name="connsiteY3" fmla="*/ 13486 h 195751"/>
                <a:gd name="connsiteX4" fmla="*/ 61060 w 61060"/>
                <a:gd name="connsiteY4" fmla="*/ 171601 h 1957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195751" extrusionOk="0">
                  <a:moveTo>
                    <a:pt x="0" y="195751"/>
                  </a:moveTo>
                  <a:lnTo>
                    <a:pt x="0" y="67520"/>
                  </a:lnTo>
                  <a:lnTo>
                    <a:pt x="55847" y="0"/>
                  </a:lnTo>
                  <a:lnTo>
                    <a:pt x="61059" y="13486"/>
                  </a:lnTo>
                  <a:lnTo>
                    <a:pt x="61060" y="171601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3" name="Forme libre : forme 2528"/>
            <p:cNvSpPr/>
            <p:nvPr/>
          </p:nvSpPr>
          <p:spPr bwMode="auto">
            <a:xfrm rot="8716294">
              <a:off x="5772692" y="162676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4" name="Forme libre : forme 2529"/>
            <p:cNvSpPr/>
            <p:nvPr/>
          </p:nvSpPr>
          <p:spPr bwMode="auto">
            <a:xfrm rot="8716294">
              <a:off x="5647789" y="141808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5" name="Forme libre : forme 2530"/>
            <p:cNvSpPr/>
            <p:nvPr/>
          </p:nvSpPr>
          <p:spPr bwMode="auto">
            <a:xfrm rot="8716294">
              <a:off x="5635737" y="1279309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6" name="Forme libre : forme 2531"/>
            <p:cNvSpPr/>
            <p:nvPr/>
          </p:nvSpPr>
          <p:spPr bwMode="auto">
            <a:xfrm rot="8716294">
              <a:off x="5863691" y="1680538"/>
              <a:ext cx="60147" cy="219174"/>
            </a:xfrm>
            <a:custGeom>
              <a:avLst/>
              <a:gdLst>
                <a:gd name="connsiteX0" fmla="*/ 60147 w 60147"/>
                <a:gd name="connsiteY0" fmla="*/ 219174 h 219174"/>
                <a:gd name="connsiteX1" fmla="*/ 0 w 60147"/>
                <a:gd name="connsiteY1" fmla="*/ 161304 h 219174"/>
                <a:gd name="connsiteX2" fmla="*/ 0 w 60147"/>
                <a:gd name="connsiteY2" fmla="*/ 68045 h 219174"/>
                <a:gd name="connsiteX3" fmla="*/ 56210 w 60147"/>
                <a:gd name="connsiteY3" fmla="*/ 87 h 219174"/>
                <a:gd name="connsiteX4" fmla="*/ 60147 w 60147"/>
                <a:gd name="connsiteY4" fmla="*/ 0 h 2191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7" h="219174" extrusionOk="0">
                  <a:moveTo>
                    <a:pt x="60147" y="219174"/>
                  </a:moveTo>
                  <a:lnTo>
                    <a:pt x="0" y="161304"/>
                  </a:lnTo>
                  <a:lnTo>
                    <a:pt x="0" y="68045"/>
                  </a:lnTo>
                  <a:lnTo>
                    <a:pt x="56210" y="87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7" name="Forme libre : forme 2532"/>
            <p:cNvSpPr/>
            <p:nvPr/>
          </p:nvSpPr>
          <p:spPr bwMode="auto">
            <a:xfrm rot="8716294">
              <a:off x="5910518" y="126796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8" name="Forme libre : forme 2533"/>
            <p:cNvSpPr/>
            <p:nvPr/>
          </p:nvSpPr>
          <p:spPr bwMode="auto">
            <a:xfrm rot="8716294">
              <a:off x="5661759" y="878519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29" name="Forme libre : forme 2534"/>
            <p:cNvSpPr/>
            <p:nvPr/>
          </p:nvSpPr>
          <p:spPr bwMode="auto">
            <a:xfrm rot="8716294">
              <a:off x="5751943" y="913207"/>
              <a:ext cx="229128" cy="254774"/>
            </a:xfrm>
            <a:custGeom>
              <a:avLst/>
              <a:gdLst>
                <a:gd name="connsiteX0" fmla="*/ 19979 w 229128"/>
                <a:gd name="connsiteY0" fmla="*/ 254774 h 254774"/>
                <a:gd name="connsiteX1" fmla="*/ 19979 w 229128"/>
                <a:gd name="connsiteY1" fmla="*/ 45624 h 254774"/>
                <a:gd name="connsiteX2" fmla="*/ 0 w 229128"/>
                <a:gd name="connsiteY2" fmla="*/ 45624 h 254774"/>
                <a:gd name="connsiteX3" fmla="*/ 36558 w 229128"/>
                <a:gd name="connsiteY3" fmla="*/ 1425 h 254774"/>
                <a:gd name="connsiteX4" fmla="*/ 73292 w 229128"/>
                <a:gd name="connsiteY4" fmla="*/ 1425 h 254774"/>
                <a:gd name="connsiteX5" fmla="*/ 73292 w 229128"/>
                <a:gd name="connsiteY5" fmla="*/ 75242 h 254774"/>
                <a:gd name="connsiteX6" fmla="*/ 74658 w 229128"/>
                <a:gd name="connsiteY6" fmla="*/ 75242 h 254774"/>
                <a:gd name="connsiteX7" fmla="*/ 122503 w 229128"/>
                <a:gd name="connsiteY7" fmla="*/ 5981 h 254774"/>
                <a:gd name="connsiteX8" fmla="*/ 153944 w 229128"/>
                <a:gd name="connsiteY8" fmla="*/ 57 h 254774"/>
                <a:gd name="connsiteX9" fmla="*/ 229128 w 229128"/>
                <a:gd name="connsiteY9" fmla="*/ 88456 h 254774"/>
                <a:gd name="connsiteX10" fmla="*/ 229128 w 229128"/>
                <a:gd name="connsiteY10" fmla="*/ 94380 h 254774"/>
                <a:gd name="connsiteX11" fmla="*/ 167158 w 229128"/>
                <a:gd name="connsiteY11" fmla="*/ 98025 h 254774"/>
                <a:gd name="connsiteX12" fmla="*/ 167158 w 229128"/>
                <a:gd name="connsiteY12" fmla="*/ 81621 h 254774"/>
                <a:gd name="connsiteX13" fmla="*/ 133439 w 229128"/>
                <a:gd name="connsiteY13" fmla="*/ 40156 h 254774"/>
                <a:gd name="connsiteX14" fmla="*/ 80127 w 229128"/>
                <a:gd name="connsiteY14" fmla="*/ 127643 h 254774"/>
                <a:gd name="connsiteX15" fmla="*/ 80127 w 229128"/>
                <a:gd name="connsiteY15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</a:cxnLst>
              <a:rect l="l" t="t" r="r" b="b"/>
              <a:pathLst>
                <a:path w="229128" h="254774" extrusionOk="0">
                  <a:moveTo>
                    <a:pt x="19979" y="254774"/>
                  </a:moveTo>
                  <a:lnTo>
                    <a:pt x="19979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73292" y="1425"/>
                  </a:lnTo>
                  <a:lnTo>
                    <a:pt x="73292" y="75242"/>
                  </a:lnTo>
                  <a:lnTo>
                    <a:pt x="74658" y="75242"/>
                  </a:lnTo>
                  <a:cubicBezTo>
                    <a:pt x="89240" y="31954"/>
                    <a:pt x="100631" y="15094"/>
                    <a:pt x="122503" y="5981"/>
                  </a:cubicBezTo>
                  <a:cubicBezTo>
                    <a:pt x="132528" y="1880"/>
                    <a:pt x="143008" y="-398"/>
                    <a:pt x="153944" y="57"/>
                  </a:cubicBezTo>
                  <a:cubicBezTo>
                    <a:pt x="200877" y="-854"/>
                    <a:pt x="229128" y="31954"/>
                    <a:pt x="229128" y="88456"/>
                  </a:cubicBezTo>
                  <a:lnTo>
                    <a:pt x="229128" y="94380"/>
                  </a:lnTo>
                  <a:lnTo>
                    <a:pt x="167158" y="98025"/>
                  </a:lnTo>
                  <a:lnTo>
                    <a:pt x="167158" y="81621"/>
                  </a:lnTo>
                  <a:cubicBezTo>
                    <a:pt x="167158" y="57016"/>
                    <a:pt x="153033" y="40156"/>
                    <a:pt x="133439" y="40156"/>
                  </a:cubicBezTo>
                  <a:cubicBezTo>
                    <a:pt x="104277" y="40156"/>
                    <a:pt x="80127" y="78887"/>
                    <a:pt x="80127" y="127643"/>
                  </a:cubicBezTo>
                  <a:lnTo>
                    <a:pt x="80127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0" name="Forme libre : forme 2535"/>
            <p:cNvSpPr/>
            <p:nvPr/>
          </p:nvSpPr>
          <p:spPr bwMode="auto">
            <a:xfrm rot="8716294">
              <a:off x="5706301" y="821481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1" name="Forme libre : forme 2536"/>
            <p:cNvSpPr/>
            <p:nvPr/>
          </p:nvSpPr>
          <p:spPr bwMode="auto">
            <a:xfrm rot="8716294">
              <a:off x="5549525" y="96706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2" name="Forme libre : forme 2537"/>
            <p:cNvSpPr/>
            <p:nvPr/>
          </p:nvSpPr>
          <p:spPr bwMode="auto">
            <a:xfrm rot="8716294">
              <a:off x="5424622" y="75839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3" name="Forme libre : forme 2538"/>
            <p:cNvSpPr/>
            <p:nvPr/>
          </p:nvSpPr>
          <p:spPr bwMode="auto">
            <a:xfrm rot="8716294">
              <a:off x="5412570" y="619610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4" name="Forme libre : forme 2539"/>
            <p:cNvSpPr/>
            <p:nvPr/>
          </p:nvSpPr>
          <p:spPr bwMode="auto">
            <a:xfrm rot="8716294">
              <a:off x="5639702" y="1008015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5" name="Forme libre : forme 2540"/>
            <p:cNvSpPr/>
            <p:nvPr/>
          </p:nvSpPr>
          <p:spPr bwMode="auto">
            <a:xfrm rot="8716294">
              <a:off x="5950315" y="653899"/>
              <a:ext cx="61060" cy="208036"/>
            </a:xfrm>
            <a:custGeom>
              <a:avLst/>
              <a:gdLst>
                <a:gd name="connsiteX0" fmla="*/ 0 w 61060"/>
                <a:gd name="connsiteY0" fmla="*/ 208036 h 208036"/>
                <a:gd name="connsiteX1" fmla="*/ 1 w 61060"/>
                <a:gd name="connsiteY1" fmla="*/ 61780 h 208036"/>
                <a:gd name="connsiteX2" fmla="*/ 51100 w 61060"/>
                <a:gd name="connsiteY2" fmla="*/ 0 h 208036"/>
                <a:gd name="connsiteX3" fmla="*/ 61059 w 61060"/>
                <a:gd name="connsiteY3" fmla="*/ 25771 h 208036"/>
                <a:gd name="connsiteX4" fmla="*/ 61060 w 61060"/>
                <a:gd name="connsiteY4" fmla="*/ 183886 h 20803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1060" h="208036" extrusionOk="0">
                  <a:moveTo>
                    <a:pt x="0" y="208036"/>
                  </a:moveTo>
                  <a:lnTo>
                    <a:pt x="1" y="61780"/>
                  </a:lnTo>
                  <a:lnTo>
                    <a:pt x="51100" y="0"/>
                  </a:lnTo>
                  <a:lnTo>
                    <a:pt x="61059" y="25771"/>
                  </a:lnTo>
                  <a:lnTo>
                    <a:pt x="61060" y="183886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6" name="Forme libre : forme 2541"/>
            <p:cNvSpPr/>
            <p:nvPr/>
          </p:nvSpPr>
          <p:spPr bwMode="auto">
            <a:xfrm rot="8716294">
              <a:off x="5838624" y="71691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7" name="Forme libre : forme 2542"/>
            <p:cNvSpPr/>
            <p:nvPr/>
          </p:nvSpPr>
          <p:spPr bwMode="auto">
            <a:xfrm rot="8716294">
              <a:off x="5713721" y="50823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8" name="Forme libre : forme 2543"/>
            <p:cNvSpPr/>
            <p:nvPr/>
          </p:nvSpPr>
          <p:spPr bwMode="auto">
            <a:xfrm rot="8716294">
              <a:off x="5929622" y="770687"/>
              <a:ext cx="60148" cy="219175"/>
            </a:xfrm>
            <a:custGeom>
              <a:avLst/>
              <a:gdLst>
                <a:gd name="connsiteX0" fmla="*/ 60148 w 60148"/>
                <a:gd name="connsiteY0" fmla="*/ 219175 h 219175"/>
                <a:gd name="connsiteX1" fmla="*/ 0 w 60148"/>
                <a:gd name="connsiteY1" fmla="*/ 161305 h 219175"/>
                <a:gd name="connsiteX2" fmla="*/ 0 w 60148"/>
                <a:gd name="connsiteY2" fmla="*/ 50021 h 219175"/>
                <a:gd name="connsiteX3" fmla="*/ 41025 w 60148"/>
                <a:gd name="connsiteY3" fmla="*/ 421 h 219175"/>
                <a:gd name="connsiteX4" fmla="*/ 60147 w 60148"/>
                <a:gd name="connsiteY4" fmla="*/ 0 h 2191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148" h="219175" extrusionOk="0">
                  <a:moveTo>
                    <a:pt x="60148" y="219175"/>
                  </a:moveTo>
                  <a:lnTo>
                    <a:pt x="0" y="161305"/>
                  </a:lnTo>
                  <a:lnTo>
                    <a:pt x="0" y="50021"/>
                  </a:lnTo>
                  <a:lnTo>
                    <a:pt x="41025" y="421"/>
                  </a:lnTo>
                  <a:lnTo>
                    <a:pt x="60147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39" name="Forme libre : forme 2544"/>
            <p:cNvSpPr/>
            <p:nvPr/>
          </p:nvSpPr>
          <p:spPr bwMode="auto">
            <a:xfrm rot="8716294">
              <a:off x="5687351" y="608263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0" name="Forme libre : forme 2545"/>
            <p:cNvSpPr/>
            <p:nvPr/>
          </p:nvSpPr>
          <p:spPr bwMode="auto">
            <a:xfrm rot="8716294">
              <a:off x="6020907" y="657792"/>
              <a:ext cx="32038" cy="36361"/>
            </a:xfrm>
            <a:custGeom>
              <a:avLst/>
              <a:gdLst>
                <a:gd name="connsiteX0" fmla="*/ 0 w 32038"/>
                <a:gd name="connsiteY0" fmla="*/ 35166 h 36361"/>
                <a:gd name="connsiteX1" fmla="*/ 29086 w 32038"/>
                <a:gd name="connsiteY1" fmla="*/ 0 h 36361"/>
                <a:gd name="connsiteX2" fmla="*/ 32038 w 32038"/>
                <a:gd name="connsiteY2" fmla="*/ 7028 h 36361"/>
                <a:gd name="connsiteX3" fmla="*/ 23495 w 32038"/>
                <a:gd name="connsiteY3" fmla="*/ 27704 h 36361"/>
                <a:gd name="connsiteX4" fmla="*/ 2990 w 32038"/>
                <a:gd name="connsiteY4" fmla="*/ 36361 h 3636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2038" h="36361" extrusionOk="0">
                  <a:moveTo>
                    <a:pt x="0" y="35166"/>
                  </a:moveTo>
                  <a:lnTo>
                    <a:pt x="29086" y="0"/>
                  </a:lnTo>
                  <a:lnTo>
                    <a:pt x="32038" y="7028"/>
                  </a:lnTo>
                  <a:cubicBezTo>
                    <a:pt x="32039" y="14489"/>
                    <a:pt x="29191" y="22008"/>
                    <a:pt x="23495" y="27704"/>
                  </a:cubicBezTo>
                  <a:cubicBezTo>
                    <a:pt x="18027" y="33172"/>
                    <a:pt x="10736" y="36361"/>
                    <a:pt x="2990" y="36361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1" name="Forme libre : forme 2546"/>
            <p:cNvSpPr/>
            <p:nvPr/>
          </p:nvSpPr>
          <p:spPr bwMode="auto">
            <a:xfrm rot="8716294">
              <a:off x="5442820" y="21646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2" name="Forme libre : forme 2547"/>
            <p:cNvSpPr/>
            <p:nvPr/>
          </p:nvSpPr>
          <p:spPr bwMode="auto">
            <a:xfrm rot="8716294">
              <a:off x="5532212" y="24570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3" name="Forme libre : forme 2548"/>
            <p:cNvSpPr/>
            <p:nvPr/>
          </p:nvSpPr>
          <p:spPr bwMode="auto">
            <a:xfrm rot="8716294">
              <a:off x="5487362" y="159422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4" name="Forme libre : forme 2549"/>
            <p:cNvSpPr/>
            <p:nvPr/>
          </p:nvSpPr>
          <p:spPr bwMode="auto">
            <a:xfrm rot="8716294">
              <a:off x="5330586" y="30500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5" name="Forme libre : forme 2550"/>
            <p:cNvSpPr/>
            <p:nvPr/>
          </p:nvSpPr>
          <p:spPr bwMode="auto">
            <a:xfrm rot="8716294">
              <a:off x="5205683" y="9633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6" name="Forme libre : forme 2551"/>
            <p:cNvSpPr/>
            <p:nvPr/>
          </p:nvSpPr>
          <p:spPr bwMode="auto">
            <a:xfrm rot="8716294">
              <a:off x="5193248" y="-36152"/>
              <a:ext cx="290643" cy="340949"/>
            </a:xfrm>
            <a:custGeom>
              <a:avLst/>
              <a:gdLst>
                <a:gd name="connsiteX0" fmla="*/ 155476 w 290643"/>
                <a:gd name="connsiteY0" fmla="*/ 340949 h 340949"/>
                <a:gd name="connsiteX1" fmla="*/ 1169 w 290643"/>
                <a:gd name="connsiteY1" fmla="*/ 233989 h 340949"/>
                <a:gd name="connsiteX2" fmla="*/ 0 w 290643"/>
                <a:gd name="connsiteY2" fmla="*/ 220042 h 340949"/>
                <a:gd name="connsiteX3" fmla="*/ 0 w 290643"/>
                <a:gd name="connsiteY3" fmla="*/ 40596 h 340949"/>
                <a:gd name="connsiteX4" fmla="*/ 78250 w 290643"/>
                <a:gd name="connsiteY4" fmla="*/ 0 h 340949"/>
                <a:gd name="connsiteX5" fmla="*/ 79427 w 290643"/>
                <a:gd name="connsiteY5" fmla="*/ 164149 h 340949"/>
                <a:gd name="connsiteX6" fmla="*/ 93547 w 290643"/>
                <a:gd name="connsiteY6" fmla="*/ 261815 h 340949"/>
                <a:gd name="connsiteX7" fmla="*/ 164149 w 290643"/>
                <a:gd name="connsiteY7" fmla="*/ 300646 h 340949"/>
                <a:gd name="connsiteX8" fmla="*/ 217100 w 290643"/>
                <a:gd name="connsiteY8" fmla="*/ 291232 h 340949"/>
                <a:gd name="connsiteX9" fmla="*/ 289467 w 290643"/>
                <a:gd name="connsiteY9" fmla="*/ 261815 h 340949"/>
                <a:gd name="connsiteX10" fmla="*/ 290643 w 290643"/>
                <a:gd name="connsiteY10" fmla="*/ 269463 h 340949"/>
                <a:gd name="connsiteX11" fmla="*/ 290643 w 290643"/>
                <a:gd name="connsiteY11" fmla="*/ 275347 h 340949"/>
                <a:gd name="connsiteX12" fmla="*/ 189080 w 290643"/>
                <a:gd name="connsiteY12" fmla="*/ 331975 h 3409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90643" h="340949" extrusionOk="0">
                  <a:moveTo>
                    <a:pt x="155476" y="340949"/>
                  </a:moveTo>
                  <a:lnTo>
                    <a:pt x="1169" y="233989"/>
                  </a:lnTo>
                  <a:lnTo>
                    <a:pt x="0" y="220042"/>
                  </a:ln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9" y="300646"/>
                  </a:cubicBezTo>
                  <a:cubicBezTo>
                    <a:pt x="182388" y="300057"/>
                    <a:pt x="200038" y="296527"/>
                    <a:pt x="217100" y="291232"/>
                  </a:cubicBezTo>
                  <a:cubicBezTo>
                    <a:pt x="241810" y="283584"/>
                    <a:pt x="265933" y="273582"/>
                    <a:pt x="289467" y="261815"/>
                  </a:cubicBezTo>
                  <a:cubicBezTo>
                    <a:pt x="290055" y="264168"/>
                    <a:pt x="290643" y="267110"/>
                    <a:pt x="290643" y="269463"/>
                  </a:cubicBezTo>
                  <a:lnTo>
                    <a:pt x="290643" y="275347"/>
                  </a:lnTo>
                  <a:cubicBezTo>
                    <a:pt x="259461" y="302117"/>
                    <a:pt x="223425" y="320208"/>
                    <a:pt x="189080" y="3319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7" name="Forme libre : forme 2552"/>
            <p:cNvSpPr/>
            <p:nvPr/>
          </p:nvSpPr>
          <p:spPr bwMode="auto">
            <a:xfrm rot="8716294">
              <a:off x="5420764" y="345957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8" name="Forme libre : forme 2553"/>
            <p:cNvSpPr/>
            <p:nvPr/>
          </p:nvSpPr>
          <p:spPr bwMode="auto">
            <a:xfrm rot="8716294">
              <a:off x="5731919" y="-3369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49" name="Forme libre : forme 2554"/>
            <p:cNvSpPr/>
            <p:nvPr/>
          </p:nvSpPr>
          <p:spPr bwMode="auto">
            <a:xfrm rot="8716294">
              <a:off x="5826428" y="14828"/>
              <a:ext cx="238830" cy="236556"/>
            </a:xfrm>
            <a:custGeom>
              <a:avLst/>
              <a:gdLst>
                <a:gd name="connsiteX0" fmla="*/ 56401 w 238830"/>
                <a:gd name="connsiteY0" fmla="*/ 236556 h 236556"/>
                <a:gd name="connsiteX1" fmla="*/ 29681 w 238830"/>
                <a:gd name="connsiteY1" fmla="*/ 218034 h 236556"/>
                <a:gd name="connsiteX2" fmla="*/ 29681 w 238830"/>
                <a:gd name="connsiteY2" fmla="*/ 45624 h 236556"/>
                <a:gd name="connsiteX3" fmla="*/ 0 w 238830"/>
                <a:gd name="connsiteY3" fmla="*/ 45624 h 236556"/>
                <a:gd name="connsiteX4" fmla="*/ 36558 w 238830"/>
                <a:gd name="connsiteY4" fmla="*/ 1425 h 236556"/>
                <a:gd name="connsiteX5" fmla="*/ 82994 w 238830"/>
                <a:gd name="connsiteY5" fmla="*/ 1425 h 236556"/>
                <a:gd name="connsiteX6" fmla="*/ 82994 w 238830"/>
                <a:gd name="connsiteY6" fmla="*/ 75242 h 236556"/>
                <a:gd name="connsiteX7" fmla="*/ 84360 w 238830"/>
                <a:gd name="connsiteY7" fmla="*/ 75242 h 236556"/>
                <a:gd name="connsiteX8" fmla="*/ 132205 w 238830"/>
                <a:gd name="connsiteY8" fmla="*/ 5981 h 236556"/>
                <a:gd name="connsiteX9" fmla="*/ 163646 w 238830"/>
                <a:gd name="connsiteY9" fmla="*/ 57 h 236556"/>
                <a:gd name="connsiteX10" fmla="*/ 238830 w 238830"/>
                <a:gd name="connsiteY10" fmla="*/ 88456 h 236556"/>
                <a:gd name="connsiteX11" fmla="*/ 238830 w 238830"/>
                <a:gd name="connsiteY11" fmla="*/ 94380 h 236556"/>
                <a:gd name="connsiteX12" fmla="*/ 176860 w 238830"/>
                <a:gd name="connsiteY12" fmla="*/ 98025 h 236556"/>
                <a:gd name="connsiteX13" fmla="*/ 176860 w 238830"/>
                <a:gd name="connsiteY13" fmla="*/ 81621 h 236556"/>
                <a:gd name="connsiteX14" fmla="*/ 143141 w 238830"/>
                <a:gd name="connsiteY14" fmla="*/ 40156 h 236556"/>
                <a:gd name="connsiteX15" fmla="*/ 89829 w 238830"/>
                <a:gd name="connsiteY15" fmla="*/ 127643 h 236556"/>
                <a:gd name="connsiteX16" fmla="*/ 89829 w 238830"/>
                <a:gd name="connsiteY16" fmla="*/ 213764 h 2365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38830" h="236556" extrusionOk="0">
                  <a:moveTo>
                    <a:pt x="56401" y="236556"/>
                  </a:moveTo>
                  <a:lnTo>
                    <a:pt x="29681" y="218034"/>
                  </a:lnTo>
                  <a:lnTo>
                    <a:pt x="29681" y="45624"/>
                  </a:lnTo>
                  <a:lnTo>
                    <a:pt x="0" y="45624"/>
                  </a:lnTo>
                  <a:lnTo>
                    <a:pt x="36558" y="1425"/>
                  </a:lnTo>
                  <a:lnTo>
                    <a:pt x="82994" y="1425"/>
                  </a:lnTo>
                  <a:lnTo>
                    <a:pt x="82994" y="75242"/>
                  </a:lnTo>
                  <a:lnTo>
                    <a:pt x="84360" y="75242"/>
                  </a:lnTo>
                  <a:cubicBezTo>
                    <a:pt x="98942" y="31954"/>
                    <a:pt x="110333" y="15095"/>
                    <a:pt x="132205" y="5981"/>
                  </a:cubicBezTo>
                  <a:cubicBezTo>
                    <a:pt x="142230" y="1880"/>
                    <a:pt x="152710" y="-398"/>
                    <a:pt x="163646" y="57"/>
                  </a:cubicBezTo>
                  <a:cubicBezTo>
                    <a:pt x="210579" y="-854"/>
                    <a:pt x="238830" y="31954"/>
                    <a:pt x="238830" y="88456"/>
                  </a:cubicBezTo>
                  <a:lnTo>
                    <a:pt x="238830" y="94380"/>
                  </a:lnTo>
                  <a:lnTo>
                    <a:pt x="176860" y="98025"/>
                  </a:lnTo>
                  <a:lnTo>
                    <a:pt x="176860" y="81621"/>
                  </a:lnTo>
                  <a:cubicBezTo>
                    <a:pt x="176860" y="57016"/>
                    <a:pt x="162735" y="40156"/>
                    <a:pt x="143141" y="40156"/>
                  </a:cubicBezTo>
                  <a:cubicBezTo>
                    <a:pt x="113979" y="40156"/>
                    <a:pt x="89829" y="78887"/>
                    <a:pt x="89829" y="127643"/>
                  </a:cubicBezTo>
                  <a:lnTo>
                    <a:pt x="89829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0" name="Forme libre : forme 2555"/>
            <p:cNvSpPr/>
            <p:nvPr/>
          </p:nvSpPr>
          <p:spPr bwMode="auto">
            <a:xfrm rot="8716294">
              <a:off x="5619685" y="5485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1" name="Forme libre : forme 2556"/>
            <p:cNvSpPr/>
            <p:nvPr/>
          </p:nvSpPr>
          <p:spPr bwMode="auto">
            <a:xfrm rot="8716294">
              <a:off x="5535493" y="-9286"/>
              <a:ext cx="144967" cy="55526"/>
            </a:xfrm>
            <a:custGeom>
              <a:avLst/>
              <a:gdLst>
                <a:gd name="connsiteX0" fmla="*/ 80105 w 144967"/>
                <a:gd name="connsiteY0" fmla="*/ 55526 h 55526"/>
                <a:gd name="connsiteX1" fmla="*/ 0 w 144967"/>
                <a:gd name="connsiteY1" fmla="*/ 0 h 55526"/>
                <a:gd name="connsiteX2" fmla="*/ 144967 w 144967"/>
                <a:gd name="connsiteY2" fmla="*/ 0 h 55526"/>
                <a:gd name="connsiteX3" fmla="*/ 144967 w 144967"/>
                <a:gd name="connsiteY3" fmla="*/ 55323 h 55526"/>
                <a:gd name="connsiteX4" fmla="*/ 80175 w 144967"/>
                <a:gd name="connsiteY4" fmla="*/ 55323 h 55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44967" h="55526" extrusionOk="0">
                  <a:moveTo>
                    <a:pt x="80105" y="55526"/>
                  </a:moveTo>
                  <a:lnTo>
                    <a:pt x="0" y="0"/>
                  </a:lnTo>
                  <a:lnTo>
                    <a:pt x="144967" y="0"/>
                  </a:lnTo>
                  <a:lnTo>
                    <a:pt x="144967" y="55323"/>
                  </a:lnTo>
                  <a:lnTo>
                    <a:pt x="8017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2" name="Forme libre : forme 2557"/>
            <p:cNvSpPr/>
            <p:nvPr/>
          </p:nvSpPr>
          <p:spPr bwMode="auto">
            <a:xfrm rot="8716294">
              <a:off x="5709863" y="95805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3" name="Forme libre : forme 2558"/>
            <p:cNvSpPr/>
            <p:nvPr/>
          </p:nvSpPr>
          <p:spPr bwMode="auto">
            <a:xfrm rot="8716294">
              <a:off x="5474907" y="-18059"/>
              <a:ext cx="53295" cy="42130"/>
            </a:xfrm>
            <a:custGeom>
              <a:avLst/>
              <a:gdLst>
                <a:gd name="connsiteX0" fmla="*/ 51759 w 53295"/>
                <a:gd name="connsiteY0" fmla="*/ 42130 h 42130"/>
                <a:gd name="connsiteX1" fmla="*/ 0 w 53295"/>
                <a:gd name="connsiteY1" fmla="*/ 6252 h 42130"/>
                <a:gd name="connsiteX2" fmla="*/ 14807 w 53295"/>
                <a:gd name="connsiteY2" fmla="*/ 0 h 42130"/>
                <a:gd name="connsiteX3" fmla="*/ 41975 w 53295"/>
                <a:gd name="connsiteY3" fmla="*/ 11471 h 42130"/>
                <a:gd name="connsiteX4" fmla="*/ 53295 w 53295"/>
                <a:gd name="connsiteY4" fmla="*/ 38412 h 421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295" h="42130" extrusionOk="0">
                  <a:moveTo>
                    <a:pt x="51759" y="42130"/>
                  </a:moveTo>
                  <a:lnTo>
                    <a:pt x="0" y="6252"/>
                  </a:lnTo>
                  <a:lnTo>
                    <a:pt x="14807" y="0"/>
                  </a:lnTo>
                  <a:cubicBezTo>
                    <a:pt x="25071" y="0"/>
                    <a:pt x="34731" y="4226"/>
                    <a:pt x="41975" y="11471"/>
                  </a:cubicBezTo>
                  <a:cubicBezTo>
                    <a:pt x="49522" y="18716"/>
                    <a:pt x="53295" y="28526"/>
                    <a:pt x="53295" y="38412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4" name="Forme libre : forme 2559"/>
            <p:cNvSpPr/>
            <p:nvPr/>
          </p:nvSpPr>
          <p:spPr bwMode="auto">
            <a:xfrm rot="7484128">
              <a:off x="5814794" y="28715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5" name="Forme libre : forme 2560"/>
            <p:cNvSpPr/>
            <p:nvPr/>
          </p:nvSpPr>
          <p:spPr bwMode="auto">
            <a:xfrm rot="13089394">
              <a:off x="5911866" y="269714"/>
              <a:ext cx="237928" cy="294867"/>
            </a:xfrm>
            <a:custGeom>
              <a:avLst/>
              <a:gdLst>
                <a:gd name="connsiteX0" fmla="*/ 39306 w 237929"/>
                <a:gd name="connsiteY0" fmla="*/ 79955 h 294867"/>
                <a:gd name="connsiteX1" fmla="*/ 0 w 237929"/>
                <a:gd name="connsiteY1" fmla="*/ 20095 h 294867"/>
                <a:gd name="connsiteX2" fmla="*/ 38733 w 237929"/>
                <a:gd name="connsiteY2" fmla="*/ 0 h 294867"/>
                <a:gd name="connsiteX3" fmla="*/ 237929 w 237929"/>
                <a:gd name="connsiteY3" fmla="*/ 258238 h 294867"/>
                <a:gd name="connsiteX4" fmla="*/ 191415 w 237929"/>
                <a:gd name="connsiteY4" fmla="*/ 290069 h 294867"/>
                <a:gd name="connsiteX5" fmla="*/ 180425 w 237929"/>
                <a:gd name="connsiteY5" fmla="*/ 294867 h 294867"/>
                <a:gd name="connsiteX6" fmla="*/ 166448 w 237929"/>
                <a:gd name="connsiteY6" fmla="*/ 273582 h 294867"/>
                <a:gd name="connsiteX7" fmla="*/ 168955 w 237929"/>
                <a:gd name="connsiteY7" fmla="*/ 273136 h 294867"/>
                <a:gd name="connsiteX8" fmla="*/ 236826 w 237929"/>
                <a:gd name="connsiteY8" fmla="*/ 245547 h 294867"/>
                <a:gd name="connsiteX9" fmla="*/ 237929 w 237929"/>
                <a:gd name="connsiteY9" fmla="*/ 252720 h 2948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37929" h="294867" extrusionOk="0">
                  <a:moveTo>
                    <a:pt x="39306" y="79955"/>
                  </a:moveTo>
                  <a:lnTo>
                    <a:pt x="0" y="20095"/>
                  </a:lnTo>
                  <a:lnTo>
                    <a:pt x="38733" y="0"/>
                  </a:lnTo>
                  <a:close/>
                  <a:moveTo>
                    <a:pt x="237929" y="258238"/>
                  </a:moveTo>
                  <a:cubicBezTo>
                    <a:pt x="223307" y="270791"/>
                    <a:pt x="207546" y="281309"/>
                    <a:pt x="191415" y="290069"/>
                  </a:cubicBezTo>
                  <a:lnTo>
                    <a:pt x="180425" y="294867"/>
                  </a:lnTo>
                  <a:lnTo>
                    <a:pt x="166448" y="273582"/>
                  </a:lnTo>
                  <a:lnTo>
                    <a:pt x="168955" y="273136"/>
                  </a:lnTo>
                  <a:cubicBezTo>
                    <a:pt x="192130" y="265963"/>
                    <a:pt x="214754" y="256582"/>
                    <a:pt x="236826" y="245547"/>
                  </a:cubicBezTo>
                  <a:cubicBezTo>
                    <a:pt x="237377" y="247754"/>
                    <a:pt x="237929" y="250513"/>
                    <a:pt x="237929" y="25272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6" name="Forme libre : forme 2561"/>
            <p:cNvSpPr/>
            <p:nvPr/>
          </p:nvSpPr>
          <p:spPr bwMode="auto">
            <a:xfrm rot="8716294">
              <a:off x="6048768" y="-12983"/>
              <a:ext cx="59727" cy="80698"/>
            </a:xfrm>
            <a:custGeom>
              <a:avLst/>
              <a:gdLst>
                <a:gd name="connsiteX0" fmla="*/ 0 w 59727"/>
                <a:gd name="connsiteY0" fmla="*/ 52945 h 80698"/>
                <a:gd name="connsiteX1" fmla="*/ 43791 w 59727"/>
                <a:gd name="connsiteY1" fmla="*/ 0 h 80698"/>
                <a:gd name="connsiteX2" fmla="*/ 59727 w 59727"/>
                <a:gd name="connsiteY2" fmla="*/ 37928 h 80698"/>
                <a:gd name="connsiteX3" fmla="*/ 42480 w 59727"/>
                <a:gd name="connsiteY3" fmla="*/ 79666 h 80698"/>
                <a:gd name="connsiteX4" fmla="*/ 40038 w 59727"/>
                <a:gd name="connsiteY4" fmla="*/ 80698 h 806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9727" h="80698" extrusionOk="0">
                  <a:moveTo>
                    <a:pt x="0" y="52945"/>
                  </a:moveTo>
                  <a:lnTo>
                    <a:pt x="43791" y="0"/>
                  </a:lnTo>
                  <a:lnTo>
                    <a:pt x="59727" y="37928"/>
                  </a:lnTo>
                  <a:cubicBezTo>
                    <a:pt x="59727" y="52991"/>
                    <a:pt x="53978" y="68168"/>
                    <a:pt x="42480" y="79666"/>
                  </a:cubicBezTo>
                  <a:lnTo>
                    <a:pt x="40038" y="8069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7" name="Forme libre : forme 2562"/>
            <p:cNvSpPr/>
            <p:nvPr/>
          </p:nvSpPr>
          <p:spPr bwMode="auto">
            <a:xfrm rot="8716294">
              <a:off x="5807042" y="-10009"/>
              <a:ext cx="57775" cy="54433"/>
            </a:xfrm>
            <a:custGeom>
              <a:avLst/>
              <a:gdLst>
                <a:gd name="connsiteX0" fmla="*/ 37946 w 57775"/>
                <a:gd name="connsiteY0" fmla="*/ 54433 h 54433"/>
                <a:gd name="connsiteX1" fmla="*/ 0 w 57775"/>
                <a:gd name="connsiteY1" fmla="*/ 28130 h 54433"/>
                <a:gd name="connsiteX2" fmla="*/ 8222 w 57775"/>
                <a:gd name="connsiteY2" fmla="*/ 8658 h 54433"/>
                <a:gd name="connsiteX3" fmla="*/ 28726 w 57775"/>
                <a:gd name="connsiteY3" fmla="*/ 0 h 54433"/>
                <a:gd name="connsiteX4" fmla="*/ 49232 w 57775"/>
                <a:gd name="connsiteY4" fmla="*/ 8658 h 54433"/>
                <a:gd name="connsiteX5" fmla="*/ 49232 w 57775"/>
                <a:gd name="connsiteY5" fmla="*/ 49668 h 544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7775" h="54433" extrusionOk="0">
                  <a:moveTo>
                    <a:pt x="37946" y="54433"/>
                  </a:moveTo>
                  <a:lnTo>
                    <a:pt x="0" y="28130"/>
                  </a:lnTo>
                  <a:lnTo>
                    <a:pt x="8222" y="8658"/>
                  </a:lnTo>
                  <a:cubicBezTo>
                    <a:pt x="13690" y="3190"/>
                    <a:pt x="20981" y="0"/>
                    <a:pt x="28726" y="0"/>
                  </a:cubicBezTo>
                  <a:cubicBezTo>
                    <a:pt x="36473" y="0"/>
                    <a:pt x="43764" y="3190"/>
                    <a:pt x="49232" y="8658"/>
                  </a:cubicBezTo>
                  <a:cubicBezTo>
                    <a:pt x="60624" y="19594"/>
                    <a:pt x="60623" y="38276"/>
                    <a:pt x="49232" y="4966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8" name="Forme libre : forme 2563"/>
            <p:cNvSpPr/>
            <p:nvPr/>
          </p:nvSpPr>
          <p:spPr bwMode="auto">
            <a:xfrm rot="8716294">
              <a:off x="212141" y="304502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59" name="Forme libre : forme 2564"/>
            <p:cNvSpPr/>
            <p:nvPr/>
          </p:nvSpPr>
          <p:spPr bwMode="auto">
            <a:xfrm rot="8716294">
              <a:off x="301533" y="307427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0" name="Forme libre : forme 2565"/>
            <p:cNvSpPr/>
            <p:nvPr/>
          </p:nvSpPr>
          <p:spPr bwMode="auto">
            <a:xfrm rot="8716294">
              <a:off x="256683" y="2987990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1" name="Forme libre : forme 2566"/>
            <p:cNvSpPr/>
            <p:nvPr/>
          </p:nvSpPr>
          <p:spPr bwMode="auto">
            <a:xfrm rot="8716294">
              <a:off x="99907" y="3133572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2" name="Forme libre : forme 2567"/>
            <p:cNvSpPr/>
            <p:nvPr/>
          </p:nvSpPr>
          <p:spPr bwMode="auto">
            <a:xfrm rot="8716294">
              <a:off x="-24996" y="292489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3" name="Forme libre : forme 2568"/>
            <p:cNvSpPr/>
            <p:nvPr/>
          </p:nvSpPr>
          <p:spPr bwMode="auto">
            <a:xfrm rot="8716294">
              <a:off x="51899" y="2754602"/>
              <a:ext cx="189488" cy="350829"/>
            </a:xfrm>
            <a:custGeom>
              <a:avLst/>
              <a:gdLst>
                <a:gd name="connsiteX0" fmla="*/ 25299 w 189488"/>
                <a:gd name="connsiteY0" fmla="*/ 321238 h 350829"/>
                <a:gd name="connsiteX1" fmla="*/ 0 w 189488"/>
                <a:gd name="connsiteY1" fmla="*/ 220042 h 350829"/>
                <a:gd name="connsiteX2" fmla="*/ 0 w 189488"/>
                <a:gd name="connsiteY2" fmla="*/ 40596 h 350829"/>
                <a:gd name="connsiteX3" fmla="*/ 78250 w 189488"/>
                <a:gd name="connsiteY3" fmla="*/ 0 h 350829"/>
                <a:gd name="connsiteX4" fmla="*/ 79427 w 189488"/>
                <a:gd name="connsiteY4" fmla="*/ 164149 h 350829"/>
                <a:gd name="connsiteX5" fmla="*/ 93547 w 189488"/>
                <a:gd name="connsiteY5" fmla="*/ 261815 h 350829"/>
                <a:gd name="connsiteX6" fmla="*/ 164148 w 189488"/>
                <a:gd name="connsiteY6" fmla="*/ 300646 h 350829"/>
                <a:gd name="connsiteX7" fmla="*/ 189488 w 189488"/>
                <a:gd name="connsiteY7" fmla="*/ 296141 h 350829"/>
                <a:gd name="connsiteX8" fmla="*/ 160617 w 189488"/>
                <a:gd name="connsiteY8" fmla="*/ 337791 h 350829"/>
                <a:gd name="connsiteX9" fmla="*/ 97666 w 189488"/>
                <a:gd name="connsiteY9" fmla="*/ 350655 h 350829"/>
                <a:gd name="connsiteX10" fmla="*/ 25299 w 189488"/>
                <a:gd name="connsiteY10" fmla="*/ 321238 h 3508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89488" h="350829" extrusionOk="0">
                  <a:moveTo>
                    <a:pt x="25299" y="321238"/>
                  </a:moveTo>
                  <a:cubicBezTo>
                    <a:pt x="5295" y="301823"/>
                    <a:pt x="0" y="268286"/>
                    <a:pt x="0" y="220042"/>
                  </a:cubicBezTo>
                  <a:lnTo>
                    <a:pt x="0" y="40596"/>
                  </a:lnTo>
                  <a:lnTo>
                    <a:pt x="78250" y="0"/>
                  </a:lnTo>
                  <a:lnTo>
                    <a:pt x="79427" y="164149"/>
                  </a:lnTo>
                  <a:cubicBezTo>
                    <a:pt x="77662" y="197097"/>
                    <a:pt x="82957" y="230632"/>
                    <a:pt x="93547" y="261815"/>
                  </a:cubicBezTo>
                  <a:cubicBezTo>
                    <a:pt x="102961" y="287702"/>
                    <a:pt x="127083" y="300646"/>
                    <a:pt x="164148" y="300646"/>
                  </a:cubicBezTo>
                  <a:lnTo>
                    <a:pt x="189488" y="296141"/>
                  </a:lnTo>
                  <a:lnTo>
                    <a:pt x="160617" y="337791"/>
                  </a:lnTo>
                  <a:lnTo>
                    <a:pt x="97666" y="350655"/>
                  </a:lnTo>
                  <a:cubicBezTo>
                    <a:pt x="70602" y="352420"/>
                    <a:pt x="44126" y="340653"/>
                    <a:pt x="25299" y="321238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4" name="Forme libre : forme 2569"/>
            <p:cNvSpPr/>
            <p:nvPr/>
          </p:nvSpPr>
          <p:spPr bwMode="auto">
            <a:xfrm rot="8716294">
              <a:off x="190085" y="3174524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5" name="Forme libre : forme 2570"/>
            <p:cNvSpPr/>
            <p:nvPr/>
          </p:nvSpPr>
          <p:spPr bwMode="auto">
            <a:xfrm rot="8716294">
              <a:off x="501240" y="2794876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6" name="Forme libre : forme 2571"/>
            <p:cNvSpPr/>
            <p:nvPr/>
          </p:nvSpPr>
          <p:spPr bwMode="auto">
            <a:xfrm rot="8716294">
              <a:off x="590632" y="2824118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7" name="Forme libre : forme 2572"/>
            <p:cNvSpPr/>
            <p:nvPr/>
          </p:nvSpPr>
          <p:spPr bwMode="auto">
            <a:xfrm rot="8716294">
              <a:off x="389006" y="288342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8" name="Forme libre : forme 2573"/>
            <p:cNvSpPr/>
            <p:nvPr/>
          </p:nvSpPr>
          <p:spPr bwMode="auto">
            <a:xfrm rot="8716294">
              <a:off x="264104" y="2674747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69" name="Forme libre : forme 2574"/>
            <p:cNvSpPr/>
            <p:nvPr/>
          </p:nvSpPr>
          <p:spPr bwMode="auto">
            <a:xfrm rot="8716294">
              <a:off x="479184" y="2924372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0" name="Forme libre : forme 2575"/>
            <p:cNvSpPr/>
            <p:nvPr/>
          </p:nvSpPr>
          <p:spPr bwMode="auto">
            <a:xfrm rot="8716294">
              <a:off x="237733" y="2774772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1" name="Forme libre : forme 2576"/>
            <p:cNvSpPr/>
            <p:nvPr/>
          </p:nvSpPr>
          <p:spPr bwMode="auto">
            <a:xfrm rot="7484128">
              <a:off x="584115" y="311572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2" name="Forme libre : forme 2577"/>
            <p:cNvSpPr/>
            <p:nvPr/>
          </p:nvSpPr>
          <p:spPr bwMode="auto">
            <a:xfrm rot="13089394">
              <a:off x="688935" y="3082257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3" name="Forme libre : forme 2578"/>
            <p:cNvSpPr/>
            <p:nvPr/>
          </p:nvSpPr>
          <p:spPr bwMode="auto">
            <a:xfrm rot="8716294">
              <a:off x="874520" y="2890576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4" name="Forme libre : forme 2579"/>
            <p:cNvSpPr/>
            <p:nvPr/>
          </p:nvSpPr>
          <p:spPr bwMode="auto">
            <a:xfrm rot="8716294">
              <a:off x="822715" y="2786983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5" name="Forme libre : forme 2580"/>
            <p:cNvSpPr/>
            <p:nvPr/>
          </p:nvSpPr>
          <p:spPr bwMode="auto">
            <a:xfrm rot="8716294">
              <a:off x="579469" y="281720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6" name="Forme libre : forme 2581"/>
            <p:cNvSpPr/>
            <p:nvPr/>
          </p:nvSpPr>
          <p:spPr bwMode="auto">
            <a:xfrm rot="8716294">
              <a:off x="756921" y="265796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7" name="Forme libre : forme 2582"/>
            <p:cNvSpPr/>
            <p:nvPr/>
          </p:nvSpPr>
          <p:spPr bwMode="auto">
            <a:xfrm rot="8716294">
              <a:off x="435308" y="3704727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8" name="Forme libre : forme 2583"/>
            <p:cNvSpPr/>
            <p:nvPr/>
          </p:nvSpPr>
          <p:spPr bwMode="auto">
            <a:xfrm rot="8716294">
              <a:off x="524700" y="3733969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79" name="Forme libre : forme 2584"/>
            <p:cNvSpPr/>
            <p:nvPr/>
          </p:nvSpPr>
          <p:spPr bwMode="auto">
            <a:xfrm rot="8716294">
              <a:off x="479850" y="3647689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0" name="Forme libre : forme 2585"/>
            <p:cNvSpPr/>
            <p:nvPr/>
          </p:nvSpPr>
          <p:spPr bwMode="auto">
            <a:xfrm rot="8716294">
              <a:off x="323074" y="379327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1" name="Forme libre : forme 2586"/>
            <p:cNvSpPr/>
            <p:nvPr/>
          </p:nvSpPr>
          <p:spPr bwMode="auto">
            <a:xfrm rot="8716294">
              <a:off x="198170" y="358459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2" name="Forme libre : forme 2587"/>
            <p:cNvSpPr/>
            <p:nvPr/>
          </p:nvSpPr>
          <p:spPr bwMode="auto">
            <a:xfrm rot="8716294">
              <a:off x="186119" y="3445818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3" name="Forme libre : forme 2588"/>
            <p:cNvSpPr/>
            <p:nvPr/>
          </p:nvSpPr>
          <p:spPr bwMode="auto">
            <a:xfrm rot="8716294">
              <a:off x="413252" y="3834223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4" name="Forme libre : forme 2589"/>
            <p:cNvSpPr/>
            <p:nvPr/>
          </p:nvSpPr>
          <p:spPr bwMode="auto">
            <a:xfrm rot="8716294">
              <a:off x="724407" y="3454574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5" name="Forme libre : forme 2590"/>
            <p:cNvSpPr/>
            <p:nvPr/>
          </p:nvSpPr>
          <p:spPr bwMode="auto">
            <a:xfrm rot="8716294">
              <a:off x="813799" y="3483817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6" name="Forme libre : forme 2591"/>
            <p:cNvSpPr/>
            <p:nvPr/>
          </p:nvSpPr>
          <p:spPr bwMode="auto">
            <a:xfrm rot="8716294">
              <a:off x="612173" y="354311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7" name="Forme libre : forme 2592"/>
            <p:cNvSpPr/>
            <p:nvPr/>
          </p:nvSpPr>
          <p:spPr bwMode="auto">
            <a:xfrm rot="8716294">
              <a:off x="487271" y="333444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8" name="Forme libre : forme 2593"/>
            <p:cNvSpPr/>
            <p:nvPr/>
          </p:nvSpPr>
          <p:spPr bwMode="auto">
            <a:xfrm rot="8716294">
              <a:off x="702351" y="3584071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89" name="Forme libre : forme 2594"/>
            <p:cNvSpPr/>
            <p:nvPr/>
          </p:nvSpPr>
          <p:spPr bwMode="auto">
            <a:xfrm rot="8716294">
              <a:off x="460900" y="3434471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0" name="Forme libre : forme 2595"/>
            <p:cNvSpPr/>
            <p:nvPr/>
          </p:nvSpPr>
          <p:spPr bwMode="auto">
            <a:xfrm rot="7484128">
              <a:off x="807281" y="377542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1" name="Forme libre : forme 2596"/>
            <p:cNvSpPr/>
            <p:nvPr/>
          </p:nvSpPr>
          <p:spPr bwMode="auto">
            <a:xfrm rot="13089394">
              <a:off x="912102" y="374195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2" name="Forme libre : forme 2597"/>
            <p:cNvSpPr/>
            <p:nvPr/>
          </p:nvSpPr>
          <p:spPr bwMode="auto">
            <a:xfrm rot="8716294">
              <a:off x="1097687" y="355027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3" name="Forme libre : forme 2598"/>
            <p:cNvSpPr/>
            <p:nvPr/>
          </p:nvSpPr>
          <p:spPr bwMode="auto">
            <a:xfrm rot="8716294">
              <a:off x="1045882" y="344668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4" name="Forme libre : forme 2599"/>
            <p:cNvSpPr/>
            <p:nvPr/>
          </p:nvSpPr>
          <p:spPr bwMode="auto">
            <a:xfrm rot="8716294">
              <a:off x="802636" y="3476903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5" name="Forme libre : forme 2600"/>
            <p:cNvSpPr/>
            <p:nvPr/>
          </p:nvSpPr>
          <p:spPr bwMode="auto">
            <a:xfrm rot="8716294">
              <a:off x="980088" y="331766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6" name="Forme libre : forme 2601"/>
            <p:cNvSpPr/>
            <p:nvPr/>
          </p:nvSpPr>
          <p:spPr bwMode="auto">
            <a:xfrm rot="8716294">
              <a:off x="653978" y="436312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7" name="Forme libre : forme 2602"/>
            <p:cNvSpPr/>
            <p:nvPr/>
          </p:nvSpPr>
          <p:spPr bwMode="auto">
            <a:xfrm rot="8716294">
              <a:off x="743370" y="439236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8" name="Forme libre : forme 2603"/>
            <p:cNvSpPr/>
            <p:nvPr/>
          </p:nvSpPr>
          <p:spPr bwMode="auto">
            <a:xfrm rot="8716294">
              <a:off x="698520" y="4306085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799" name="Forme libre : forme 2604"/>
            <p:cNvSpPr/>
            <p:nvPr/>
          </p:nvSpPr>
          <p:spPr bwMode="auto">
            <a:xfrm rot="8716294">
              <a:off x="541744" y="4451667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0" name="Forme libre : forme 2605"/>
            <p:cNvSpPr/>
            <p:nvPr/>
          </p:nvSpPr>
          <p:spPr bwMode="auto">
            <a:xfrm rot="8716294">
              <a:off x="416841" y="4242994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1" name="Forme libre : forme 2606"/>
            <p:cNvSpPr/>
            <p:nvPr/>
          </p:nvSpPr>
          <p:spPr bwMode="auto">
            <a:xfrm rot="8716294">
              <a:off x="404789" y="4104214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2" name="Forme libre : forme 2607"/>
            <p:cNvSpPr/>
            <p:nvPr/>
          </p:nvSpPr>
          <p:spPr bwMode="auto">
            <a:xfrm rot="8716294">
              <a:off x="631922" y="4492619"/>
              <a:ext cx="100246" cy="218718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3" name="Forme libre : forme 2608"/>
            <p:cNvSpPr/>
            <p:nvPr/>
          </p:nvSpPr>
          <p:spPr bwMode="auto">
            <a:xfrm rot="8716294">
              <a:off x="943077" y="4112971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4" name="Forme libre : forme 2609"/>
            <p:cNvSpPr/>
            <p:nvPr/>
          </p:nvSpPr>
          <p:spPr bwMode="auto">
            <a:xfrm rot="8716294">
              <a:off x="1032469" y="4142213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5" name="Forme libre : forme 2610"/>
            <p:cNvSpPr/>
            <p:nvPr/>
          </p:nvSpPr>
          <p:spPr bwMode="auto">
            <a:xfrm rot="8716294">
              <a:off x="830843" y="4201515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6" name="Forme libre : forme 2611"/>
            <p:cNvSpPr/>
            <p:nvPr/>
          </p:nvSpPr>
          <p:spPr bwMode="auto">
            <a:xfrm rot="8716294">
              <a:off x="705941" y="3992842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7" name="Forme libre : forme 2612"/>
            <p:cNvSpPr/>
            <p:nvPr/>
          </p:nvSpPr>
          <p:spPr bwMode="auto">
            <a:xfrm rot="8716294">
              <a:off x="921021" y="4242467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8" name="Forme libre : forme 2613"/>
            <p:cNvSpPr/>
            <p:nvPr/>
          </p:nvSpPr>
          <p:spPr bwMode="auto">
            <a:xfrm rot="8716294">
              <a:off x="679570" y="4092867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09" name="Forme libre : forme 2614"/>
            <p:cNvSpPr/>
            <p:nvPr/>
          </p:nvSpPr>
          <p:spPr bwMode="auto">
            <a:xfrm rot="7484128">
              <a:off x="1025951" y="4433818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0" name="Forme libre : forme 2615"/>
            <p:cNvSpPr/>
            <p:nvPr/>
          </p:nvSpPr>
          <p:spPr bwMode="auto">
            <a:xfrm rot="13089394">
              <a:off x="1130772" y="4400352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1" name="Forme libre : forme 2616"/>
            <p:cNvSpPr/>
            <p:nvPr/>
          </p:nvSpPr>
          <p:spPr bwMode="auto">
            <a:xfrm rot="8716294">
              <a:off x="1316357" y="4208671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2" name="Forme libre : forme 2617"/>
            <p:cNvSpPr/>
            <p:nvPr/>
          </p:nvSpPr>
          <p:spPr bwMode="auto">
            <a:xfrm rot="8716294">
              <a:off x="1264552" y="410507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3" name="Forme libre : forme 2618"/>
            <p:cNvSpPr/>
            <p:nvPr/>
          </p:nvSpPr>
          <p:spPr bwMode="auto">
            <a:xfrm rot="8716294">
              <a:off x="1021306" y="4135299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4" name="Forme libre : forme 2619"/>
            <p:cNvSpPr/>
            <p:nvPr/>
          </p:nvSpPr>
          <p:spPr bwMode="auto">
            <a:xfrm rot="8716294">
              <a:off x="1198758" y="397605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5" name="Forme libre : forme 2620"/>
            <p:cNvSpPr/>
            <p:nvPr/>
          </p:nvSpPr>
          <p:spPr bwMode="auto">
            <a:xfrm rot="8716294">
              <a:off x="849927" y="5056695"/>
              <a:ext cx="61059" cy="114384"/>
            </a:xfrm>
            <a:custGeom>
              <a:avLst/>
              <a:gdLst>
                <a:gd name="connsiteX0" fmla="*/ 0 w 61059"/>
                <a:gd name="connsiteY0" fmla="*/ 114384 h 114384"/>
                <a:gd name="connsiteX1" fmla="*/ 0 w 61059"/>
                <a:gd name="connsiteY1" fmla="*/ 0 h 114384"/>
                <a:gd name="connsiteX2" fmla="*/ 61059 w 61059"/>
                <a:gd name="connsiteY2" fmla="*/ 42324 h 114384"/>
                <a:gd name="connsiteX3" fmla="*/ 61059 w 61059"/>
                <a:gd name="connsiteY3" fmla="*/ 90234 h 1143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1059" h="114384" extrusionOk="0">
                  <a:moveTo>
                    <a:pt x="0" y="114384"/>
                  </a:moveTo>
                  <a:lnTo>
                    <a:pt x="0" y="0"/>
                  </a:lnTo>
                  <a:lnTo>
                    <a:pt x="61059" y="42324"/>
                  </a:lnTo>
                  <a:lnTo>
                    <a:pt x="61059" y="9023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6" name="Forme libre : forme 2621"/>
            <p:cNvSpPr/>
            <p:nvPr/>
          </p:nvSpPr>
          <p:spPr bwMode="auto">
            <a:xfrm rot="8716294">
              <a:off x="1072880" y="5030752"/>
              <a:ext cx="60148" cy="142578"/>
            </a:xfrm>
            <a:custGeom>
              <a:avLst/>
              <a:gdLst>
                <a:gd name="connsiteX0" fmla="*/ 0 w 60148"/>
                <a:gd name="connsiteY0" fmla="*/ 142578 h 142578"/>
                <a:gd name="connsiteX1" fmla="*/ 0 w 60148"/>
                <a:gd name="connsiteY1" fmla="*/ 0 h 142578"/>
                <a:gd name="connsiteX2" fmla="*/ 60148 w 60148"/>
                <a:gd name="connsiteY2" fmla="*/ 41693 h 142578"/>
                <a:gd name="connsiteX3" fmla="*/ 60148 w 60148"/>
                <a:gd name="connsiteY3" fmla="*/ 101569 h 1425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0148" h="142578" extrusionOk="0">
                  <a:moveTo>
                    <a:pt x="0" y="142578"/>
                  </a:moveTo>
                  <a:lnTo>
                    <a:pt x="0" y="0"/>
                  </a:lnTo>
                  <a:lnTo>
                    <a:pt x="60148" y="41693"/>
                  </a:lnTo>
                  <a:lnTo>
                    <a:pt x="60148" y="10156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7" name="Forme libre : forme 2622"/>
            <p:cNvSpPr/>
            <p:nvPr/>
          </p:nvSpPr>
          <p:spPr bwMode="auto">
            <a:xfrm rot="8716294">
              <a:off x="921687" y="4965784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8" name="Forme libre : forme 2623"/>
            <p:cNvSpPr/>
            <p:nvPr/>
          </p:nvSpPr>
          <p:spPr bwMode="auto">
            <a:xfrm rot="8716294">
              <a:off x="762271" y="5108547"/>
              <a:ext cx="53742" cy="49705"/>
            </a:xfrm>
            <a:custGeom>
              <a:avLst/>
              <a:gdLst>
                <a:gd name="connsiteX0" fmla="*/ 8658 w 53742"/>
                <a:gd name="connsiteY0" fmla="*/ 41503 h 49705"/>
                <a:gd name="connsiteX1" fmla="*/ 0 w 53742"/>
                <a:gd name="connsiteY1" fmla="*/ 20999 h 49705"/>
                <a:gd name="connsiteX2" fmla="*/ 0 w 53742"/>
                <a:gd name="connsiteY2" fmla="*/ 20542 h 49705"/>
                <a:gd name="connsiteX3" fmla="*/ 8658 w 53742"/>
                <a:gd name="connsiteY3" fmla="*/ 38 h 49705"/>
                <a:gd name="connsiteX4" fmla="*/ 8747 w 53742"/>
                <a:gd name="connsiteY4" fmla="*/ 0 h 49705"/>
                <a:gd name="connsiteX5" fmla="*/ 53742 w 53742"/>
                <a:gd name="connsiteY5" fmla="*/ 31189 h 49705"/>
                <a:gd name="connsiteX6" fmla="*/ 49668 w 53742"/>
                <a:gd name="connsiteY6" fmla="*/ 41048 h 49705"/>
                <a:gd name="connsiteX7" fmla="*/ 29162 w 53742"/>
                <a:gd name="connsiteY7" fmla="*/ 49705 h 49705"/>
                <a:gd name="connsiteX8" fmla="*/ 8658 w 53742"/>
                <a:gd name="connsiteY8" fmla="*/ 41503 h 4970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3742" h="49705" extrusionOk="0">
                  <a:moveTo>
                    <a:pt x="8658" y="41503"/>
                  </a:moveTo>
                  <a:cubicBezTo>
                    <a:pt x="3190" y="36035"/>
                    <a:pt x="0" y="28744"/>
                    <a:pt x="0" y="20999"/>
                  </a:cubicBezTo>
                  <a:lnTo>
                    <a:pt x="0" y="20542"/>
                  </a:lnTo>
                  <a:cubicBezTo>
                    <a:pt x="0" y="12796"/>
                    <a:pt x="3190" y="5506"/>
                    <a:pt x="8658" y="38"/>
                  </a:cubicBezTo>
                  <a:lnTo>
                    <a:pt x="8747" y="0"/>
                  </a:lnTo>
                  <a:lnTo>
                    <a:pt x="53742" y="31189"/>
                  </a:lnTo>
                  <a:lnTo>
                    <a:pt x="49668" y="41048"/>
                  </a:lnTo>
                  <a:cubicBezTo>
                    <a:pt x="44200" y="46516"/>
                    <a:pt x="36909" y="49705"/>
                    <a:pt x="29162" y="49705"/>
                  </a:cubicBezTo>
                  <a:cubicBezTo>
                    <a:pt x="21416" y="49705"/>
                    <a:pt x="14126" y="46971"/>
                    <a:pt x="8658" y="4150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19" name="Forme libre : forme 2624"/>
            <p:cNvSpPr/>
            <p:nvPr/>
          </p:nvSpPr>
          <p:spPr bwMode="auto">
            <a:xfrm rot="8716294">
              <a:off x="635497" y="4902607"/>
              <a:ext cx="203847" cy="195874"/>
            </a:xfrm>
            <a:custGeom>
              <a:avLst/>
              <a:gdLst>
                <a:gd name="connsiteX0" fmla="*/ 90709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203847 w 203847"/>
                <a:gd name="connsiteY5" fmla="*/ 0 h 195874"/>
                <a:gd name="connsiteX6" fmla="*/ 203847 w 203847"/>
                <a:gd name="connsiteY6" fmla="*/ 55323 h 195874"/>
                <a:gd name="connsiteX7" fmla="*/ 139055 w 203847"/>
                <a:gd name="connsiteY7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3847" h="195874" extrusionOk="0">
                  <a:moveTo>
                    <a:pt x="90709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203847" y="0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0" name="Forme libre : forme 2625"/>
            <p:cNvSpPr/>
            <p:nvPr/>
          </p:nvSpPr>
          <p:spPr bwMode="auto">
            <a:xfrm rot="8716294">
              <a:off x="627956" y="4763913"/>
              <a:ext cx="288290" cy="347125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1" name="Forme libre : forme 2626"/>
            <p:cNvSpPr/>
            <p:nvPr/>
          </p:nvSpPr>
          <p:spPr bwMode="auto">
            <a:xfrm rot="8716294">
              <a:off x="1166244" y="4772670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2" name="Forme libre : forme 2627"/>
            <p:cNvSpPr/>
            <p:nvPr/>
          </p:nvSpPr>
          <p:spPr bwMode="auto">
            <a:xfrm rot="8716294">
              <a:off x="1255636" y="4801912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3" name="Forme libre : forme 2628"/>
            <p:cNvSpPr/>
            <p:nvPr/>
          </p:nvSpPr>
          <p:spPr bwMode="auto">
            <a:xfrm rot="8716294">
              <a:off x="1054010" y="4861214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4" name="Forme libre : forme 2629"/>
            <p:cNvSpPr/>
            <p:nvPr/>
          </p:nvSpPr>
          <p:spPr bwMode="auto">
            <a:xfrm rot="8716294">
              <a:off x="929108" y="4652541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5" name="Forme libre : forme 2630"/>
            <p:cNvSpPr/>
            <p:nvPr/>
          </p:nvSpPr>
          <p:spPr bwMode="auto">
            <a:xfrm rot="8716294">
              <a:off x="1144188" y="4902166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6" name="Forme libre : forme 2631"/>
            <p:cNvSpPr/>
            <p:nvPr/>
          </p:nvSpPr>
          <p:spPr bwMode="auto">
            <a:xfrm rot="8716294">
              <a:off x="902737" y="4752566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7" name="Forme libre : forme 2632"/>
            <p:cNvSpPr/>
            <p:nvPr/>
          </p:nvSpPr>
          <p:spPr bwMode="auto">
            <a:xfrm rot="7484128">
              <a:off x="1313689" y="5058219"/>
              <a:ext cx="97325" cy="159603"/>
            </a:xfrm>
            <a:custGeom>
              <a:avLst/>
              <a:gdLst>
                <a:gd name="connsiteX0" fmla="*/ 0 w 97325"/>
                <a:gd name="connsiteY0" fmla="*/ 19052 h 159603"/>
                <a:gd name="connsiteX1" fmla="*/ 0 w 97325"/>
                <a:gd name="connsiteY1" fmla="*/ 0 h 159603"/>
                <a:gd name="connsiteX2" fmla="*/ 13209 w 97325"/>
                <a:gd name="connsiteY2" fmla="*/ 19052 h 159603"/>
                <a:gd name="connsiteX3" fmla="*/ 90710 w 97325"/>
                <a:gd name="connsiteY3" fmla="*/ 159603 h 159603"/>
                <a:gd name="connsiteX4" fmla="*/ 47847 w 97325"/>
                <a:gd name="connsiteY4" fmla="*/ 79858 h 159603"/>
                <a:gd name="connsiteX5" fmla="*/ 50421 w 97325"/>
                <a:gd name="connsiteY5" fmla="*/ 72721 h 159603"/>
                <a:gd name="connsiteX6" fmla="*/ 97325 w 97325"/>
                <a:gd name="connsiteY6" fmla="*/ 140370 h 15960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97325" h="159603" extrusionOk="0">
                  <a:moveTo>
                    <a:pt x="0" y="19052"/>
                  </a:moveTo>
                  <a:lnTo>
                    <a:pt x="0" y="0"/>
                  </a:lnTo>
                  <a:lnTo>
                    <a:pt x="13209" y="19052"/>
                  </a:lnTo>
                  <a:close/>
                  <a:moveTo>
                    <a:pt x="90710" y="159603"/>
                  </a:moveTo>
                  <a:lnTo>
                    <a:pt x="47847" y="79858"/>
                  </a:lnTo>
                  <a:lnTo>
                    <a:pt x="50421" y="72721"/>
                  </a:lnTo>
                  <a:lnTo>
                    <a:pt x="97325" y="14037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8" name="Forme libre : forme 2633"/>
            <p:cNvSpPr/>
            <p:nvPr/>
          </p:nvSpPr>
          <p:spPr bwMode="auto">
            <a:xfrm rot="13089394">
              <a:off x="1435176" y="5064332"/>
              <a:ext cx="213297" cy="83320"/>
            </a:xfrm>
            <a:custGeom>
              <a:avLst/>
              <a:gdLst>
                <a:gd name="connsiteX0" fmla="*/ 213297 w 213297"/>
                <a:gd name="connsiteY0" fmla="*/ 12691 h 83320"/>
                <a:gd name="connsiteX1" fmla="*/ 32310 w 213297"/>
                <a:gd name="connsiteY1" fmla="*/ 83320 h 83320"/>
                <a:gd name="connsiteX2" fmla="*/ 0 w 213297"/>
                <a:gd name="connsiteY2" fmla="*/ 77753 h 83320"/>
                <a:gd name="connsiteX3" fmla="*/ 69926 w 213297"/>
                <a:gd name="connsiteY3" fmla="*/ 22813 h 83320"/>
                <a:gd name="connsiteX4" fmla="*/ 94662 w 213297"/>
                <a:gd name="connsiteY4" fmla="*/ 36418 h 83320"/>
                <a:gd name="connsiteX5" fmla="*/ 144323 w 213297"/>
                <a:gd name="connsiteY5" fmla="*/ 27589 h 83320"/>
                <a:gd name="connsiteX6" fmla="*/ 212193 w 213297"/>
                <a:gd name="connsiteY6" fmla="*/ 0 h 83320"/>
                <a:gd name="connsiteX7" fmla="*/ 213297 w 213297"/>
                <a:gd name="connsiteY7" fmla="*/ 7173 h 833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13297" h="83320" extrusionOk="0">
                  <a:moveTo>
                    <a:pt x="213297" y="12691"/>
                  </a:moveTo>
                  <a:cubicBezTo>
                    <a:pt x="154807" y="62904"/>
                    <a:pt x="78108" y="80561"/>
                    <a:pt x="32310" y="83320"/>
                  </a:cubicBezTo>
                  <a:lnTo>
                    <a:pt x="0" y="77753"/>
                  </a:lnTo>
                  <a:lnTo>
                    <a:pt x="69926" y="22813"/>
                  </a:lnTo>
                  <a:lnTo>
                    <a:pt x="94662" y="36418"/>
                  </a:lnTo>
                  <a:cubicBezTo>
                    <a:pt x="111768" y="35866"/>
                    <a:pt x="128321" y="32555"/>
                    <a:pt x="144323" y="27589"/>
                  </a:cubicBezTo>
                  <a:cubicBezTo>
                    <a:pt x="167498" y="20416"/>
                    <a:pt x="190122" y="11036"/>
                    <a:pt x="212193" y="0"/>
                  </a:cubicBezTo>
                  <a:cubicBezTo>
                    <a:pt x="212745" y="2207"/>
                    <a:pt x="213297" y="4966"/>
                    <a:pt x="213297" y="717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29" name="Forme libre : forme 2634"/>
            <p:cNvSpPr/>
            <p:nvPr/>
          </p:nvSpPr>
          <p:spPr bwMode="auto">
            <a:xfrm rot="8716294">
              <a:off x="1539524" y="486837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0" name="Forme libre : forme 2635"/>
            <p:cNvSpPr/>
            <p:nvPr/>
          </p:nvSpPr>
          <p:spPr bwMode="auto">
            <a:xfrm rot="8716294">
              <a:off x="1487719" y="4764777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1" name="Forme libre : forme 2636"/>
            <p:cNvSpPr/>
            <p:nvPr/>
          </p:nvSpPr>
          <p:spPr bwMode="auto">
            <a:xfrm rot="8716294">
              <a:off x="1244473" y="4794998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2" name="Forme libre : forme 2637"/>
            <p:cNvSpPr/>
            <p:nvPr/>
          </p:nvSpPr>
          <p:spPr bwMode="auto">
            <a:xfrm rot="8716294">
              <a:off x="1421925" y="463575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3" name="Forme libre : forme 2638"/>
            <p:cNvSpPr/>
            <p:nvPr/>
          </p:nvSpPr>
          <p:spPr bwMode="auto">
            <a:xfrm rot="8716294">
              <a:off x="-3428" y="2405990"/>
              <a:ext cx="142167" cy="208592"/>
            </a:xfrm>
            <a:custGeom>
              <a:avLst/>
              <a:gdLst>
                <a:gd name="connsiteX0" fmla="*/ 81108 w 142167"/>
                <a:gd name="connsiteY0" fmla="*/ 208592 h 208592"/>
                <a:gd name="connsiteX1" fmla="*/ 81108 w 142167"/>
                <a:gd name="connsiteY1" fmla="*/ 69717 h 208592"/>
                <a:gd name="connsiteX2" fmla="*/ 81108 w 142167"/>
                <a:gd name="connsiteY2" fmla="*/ 65615 h 208592"/>
                <a:gd name="connsiteX3" fmla="*/ 60604 w 142167"/>
                <a:gd name="connsiteY3" fmla="*/ 50123 h 208592"/>
                <a:gd name="connsiteX4" fmla="*/ 0 w 142167"/>
                <a:gd name="connsiteY4" fmla="*/ 50123 h 208592"/>
                <a:gd name="connsiteX5" fmla="*/ 0 w 142167"/>
                <a:gd name="connsiteY5" fmla="*/ 0 h 208592"/>
                <a:gd name="connsiteX6" fmla="*/ 85210 w 142167"/>
                <a:gd name="connsiteY6" fmla="*/ 0 h 208592"/>
                <a:gd name="connsiteX7" fmla="*/ 142167 w 142167"/>
                <a:gd name="connsiteY7" fmla="*/ 50123 h 208592"/>
                <a:gd name="connsiteX8" fmla="*/ 142167 w 142167"/>
                <a:gd name="connsiteY8" fmla="*/ 120504 h 20859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42167" h="208592" extrusionOk="0">
                  <a:moveTo>
                    <a:pt x="81108" y="208592"/>
                  </a:moveTo>
                  <a:lnTo>
                    <a:pt x="81108" y="69717"/>
                  </a:lnTo>
                  <a:cubicBezTo>
                    <a:pt x="81108" y="68350"/>
                    <a:pt x="81108" y="66983"/>
                    <a:pt x="81108" y="65615"/>
                  </a:cubicBezTo>
                  <a:cubicBezTo>
                    <a:pt x="79742" y="55591"/>
                    <a:pt x="70628" y="48756"/>
                    <a:pt x="60604" y="50123"/>
                  </a:cubicBezTo>
                  <a:lnTo>
                    <a:pt x="0" y="50123"/>
                  </a:lnTo>
                  <a:lnTo>
                    <a:pt x="0" y="0"/>
                  </a:lnTo>
                  <a:lnTo>
                    <a:pt x="85210" y="0"/>
                  </a:lnTo>
                  <a:cubicBezTo>
                    <a:pt x="122118" y="0"/>
                    <a:pt x="142167" y="15948"/>
                    <a:pt x="142167" y="50123"/>
                  </a:cubicBezTo>
                  <a:lnTo>
                    <a:pt x="142167" y="12050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4" name="Forme libre : forme 2639"/>
            <p:cNvSpPr/>
            <p:nvPr/>
          </p:nvSpPr>
          <p:spPr bwMode="auto">
            <a:xfrm rot="8716294">
              <a:off x="80015" y="2413296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5" name="Forme libre : forme 2640"/>
            <p:cNvSpPr/>
            <p:nvPr/>
          </p:nvSpPr>
          <p:spPr bwMode="auto">
            <a:xfrm rot="8716294">
              <a:off x="35165" y="2327016"/>
              <a:ext cx="186822" cy="136699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6" name="Forme libre : forme 2641"/>
            <p:cNvSpPr/>
            <p:nvPr/>
          </p:nvSpPr>
          <p:spPr bwMode="auto">
            <a:xfrm rot="8716294">
              <a:off x="-20257" y="2217087"/>
              <a:ext cx="78731" cy="180665"/>
            </a:xfrm>
            <a:custGeom>
              <a:avLst/>
              <a:gdLst>
                <a:gd name="connsiteX0" fmla="*/ 0 w 78731"/>
                <a:gd name="connsiteY0" fmla="*/ 180665 h 180665"/>
                <a:gd name="connsiteX1" fmla="*/ 0 w 78731"/>
                <a:gd name="connsiteY1" fmla="*/ 40596 h 180665"/>
                <a:gd name="connsiteX2" fmla="*/ 78250 w 78731"/>
                <a:gd name="connsiteY2" fmla="*/ 0 h 180665"/>
                <a:gd name="connsiteX3" fmla="*/ 78731 w 78731"/>
                <a:gd name="connsiteY3" fmla="*/ 67083 h 18066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8731" h="180665" extrusionOk="0">
                  <a:moveTo>
                    <a:pt x="0" y="180665"/>
                  </a:moveTo>
                  <a:lnTo>
                    <a:pt x="0" y="40596"/>
                  </a:lnTo>
                  <a:lnTo>
                    <a:pt x="78250" y="0"/>
                  </a:lnTo>
                  <a:lnTo>
                    <a:pt x="78731" y="6708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7" name="Forme libre : forme 2642"/>
            <p:cNvSpPr/>
            <p:nvPr/>
          </p:nvSpPr>
          <p:spPr bwMode="auto">
            <a:xfrm rot="8716294">
              <a:off x="-15341" y="2575209"/>
              <a:ext cx="103435" cy="152027"/>
            </a:xfrm>
            <a:custGeom>
              <a:avLst/>
              <a:gdLst>
                <a:gd name="connsiteX0" fmla="*/ 43288 w 103435"/>
                <a:gd name="connsiteY0" fmla="*/ 152027 h 152027"/>
                <a:gd name="connsiteX1" fmla="*/ 43288 w 103435"/>
                <a:gd name="connsiteY1" fmla="*/ 16404 h 152027"/>
                <a:gd name="connsiteX2" fmla="*/ 0 w 103435"/>
                <a:gd name="connsiteY2" fmla="*/ 16404 h 152027"/>
                <a:gd name="connsiteX3" fmla="*/ 0 w 103435"/>
                <a:gd name="connsiteY3" fmla="*/ 2278 h 152027"/>
                <a:gd name="connsiteX4" fmla="*/ 103435 w 103435"/>
                <a:gd name="connsiteY4" fmla="*/ 0 h 152027"/>
                <a:gd name="connsiteX5" fmla="*/ 103435 w 103435"/>
                <a:gd name="connsiteY5" fmla="*/ 65255 h 15202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3435" h="152027" extrusionOk="0">
                  <a:moveTo>
                    <a:pt x="43288" y="152027"/>
                  </a:move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65255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8" name="Forme libre : forme 2643"/>
            <p:cNvSpPr/>
            <p:nvPr/>
          </p:nvSpPr>
          <p:spPr bwMode="auto">
            <a:xfrm rot="8716294">
              <a:off x="279722" y="2133902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39" name="Forme libre : forme 2644"/>
            <p:cNvSpPr/>
            <p:nvPr/>
          </p:nvSpPr>
          <p:spPr bwMode="auto">
            <a:xfrm rot="8716294">
              <a:off x="369114" y="2163144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0" name="Forme libre : forme 2645"/>
            <p:cNvSpPr/>
            <p:nvPr/>
          </p:nvSpPr>
          <p:spPr bwMode="auto">
            <a:xfrm rot="8716294">
              <a:off x="167488" y="22224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1" name="Forme libre : forme 2646"/>
            <p:cNvSpPr/>
            <p:nvPr/>
          </p:nvSpPr>
          <p:spPr bwMode="auto">
            <a:xfrm rot="8716294">
              <a:off x="42586" y="2013773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2" name="Forme libre : forme 2647"/>
            <p:cNvSpPr/>
            <p:nvPr/>
          </p:nvSpPr>
          <p:spPr bwMode="auto">
            <a:xfrm rot="8716294">
              <a:off x="257666" y="2263398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3" name="Forme libre : forme 2648"/>
            <p:cNvSpPr/>
            <p:nvPr/>
          </p:nvSpPr>
          <p:spPr bwMode="auto">
            <a:xfrm rot="8716294">
              <a:off x="16215" y="2113798"/>
              <a:ext cx="72447" cy="72447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4" name="Forme libre : forme 2649"/>
            <p:cNvSpPr/>
            <p:nvPr/>
          </p:nvSpPr>
          <p:spPr bwMode="auto">
            <a:xfrm rot="7484128">
              <a:off x="362597" y="2454749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5" name="Forme libre : forme 2650"/>
            <p:cNvSpPr/>
            <p:nvPr/>
          </p:nvSpPr>
          <p:spPr bwMode="auto">
            <a:xfrm rot="13089394">
              <a:off x="467417" y="2421283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6" name="Forme libre : forme 2651"/>
            <p:cNvSpPr/>
            <p:nvPr/>
          </p:nvSpPr>
          <p:spPr bwMode="auto">
            <a:xfrm rot="8716294">
              <a:off x="653002" y="22296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7" name="Forme libre : forme 2652"/>
            <p:cNvSpPr/>
            <p:nvPr/>
          </p:nvSpPr>
          <p:spPr bwMode="auto">
            <a:xfrm rot="8716294">
              <a:off x="601197" y="212600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8" name="Forme libre : forme 2653"/>
            <p:cNvSpPr/>
            <p:nvPr/>
          </p:nvSpPr>
          <p:spPr bwMode="auto">
            <a:xfrm rot="8716294">
              <a:off x="357951" y="2156230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49" name="Forme libre : forme 2654"/>
            <p:cNvSpPr/>
            <p:nvPr/>
          </p:nvSpPr>
          <p:spPr bwMode="auto">
            <a:xfrm rot="8716294">
              <a:off x="535403" y="1996988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0" name="Forme libre : forme 2655"/>
            <p:cNvSpPr/>
            <p:nvPr/>
          </p:nvSpPr>
          <p:spPr bwMode="auto">
            <a:xfrm rot="8716294">
              <a:off x="-76043" y="1768178"/>
              <a:ext cx="197178" cy="215049"/>
            </a:xfrm>
            <a:custGeom>
              <a:avLst/>
              <a:gdLst>
                <a:gd name="connsiteX0" fmla="*/ 51490 w 197178"/>
                <a:gd name="connsiteY0" fmla="*/ 215049 h 215049"/>
                <a:gd name="connsiteX1" fmla="*/ 51490 w 197178"/>
                <a:gd name="connsiteY1" fmla="*/ 45624 h 215049"/>
                <a:gd name="connsiteX2" fmla="*/ 0 w 197178"/>
                <a:gd name="connsiteY2" fmla="*/ 45624 h 215049"/>
                <a:gd name="connsiteX3" fmla="*/ 0 w 197178"/>
                <a:gd name="connsiteY3" fmla="*/ 1424 h 215049"/>
                <a:gd name="connsiteX4" fmla="*/ 104803 w 197178"/>
                <a:gd name="connsiteY4" fmla="*/ 1425 h 215049"/>
                <a:gd name="connsiteX5" fmla="*/ 104803 w 197178"/>
                <a:gd name="connsiteY5" fmla="*/ 75242 h 215049"/>
                <a:gd name="connsiteX6" fmla="*/ 106169 w 197178"/>
                <a:gd name="connsiteY6" fmla="*/ 75242 h 215049"/>
                <a:gd name="connsiteX7" fmla="*/ 154014 w 197178"/>
                <a:gd name="connsiteY7" fmla="*/ 5981 h 215049"/>
                <a:gd name="connsiteX8" fmla="*/ 185455 w 197178"/>
                <a:gd name="connsiteY8" fmla="*/ 57 h 215049"/>
                <a:gd name="connsiteX9" fmla="*/ 197178 w 197178"/>
                <a:gd name="connsiteY9" fmla="*/ 4872 h 215049"/>
                <a:gd name="connsiteX10" fmla="*/ 170795 w 197178"/>
                <a:gd name="connsiteY10" fmla="*/ 42934 h 215049"/>
                <a:gd name="connsiteX11" fmla="*/ 164950 w 197178"/>
                <a:gd name="connsiteY11" fmla="*/ 40156 h 215049"/>
                <a:gd name="connsiteX12" fmla="*/ 111638 w 197178"/>
                <a:gd name="connsiteY12" fmla="*/ 127643 h 215049"/>
                <a:gd name="connsiteX13" fmla="*/ 111638 w 197178"/>
                <a:gd name="connsiteY13" fmla="*/ 128277 h 2150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</a:cxnLst>
              <a:rect l="l" t="t" r="r" b="b"/>
              <a:pathLst>
                <a:path w="197178" h="215049" extrusionOk="0">
                  <a:moveTo>
                    <a:pt x="51490" y="215049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4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lnTo>
                    <a:pt x="197178" y="4872"/>
                  </a:lnTo>
                  <a:lnTo>
                    <a:pt x="170795" y="42934"/>
                  </a:lnTo>
                  <a:lnTo>
                    <a:pt x="164950" y="40156"/>
                  </a:ln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12827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1" name="Forme libre : forme 2656"/>
            <p:cNvSpPr/>
            <p:nvPr/>
          </p:nvSpPr>
          <p:spPr bwMode="auto">
            <a:xfrm rot="8716294">
              <a:off x="56555" y="1474203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2" name="Forme libre : forme 2657"/>
            <p:cNvSpPr/>
            <p:nvPr/>
          </p:nvSpPr>
          <p:spPr bwMode="auto">
            <a:xfrm rot="8716294">
              <a:off x="145947" y="1503445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3" name="Forme libre : forme 2658"/>
            <p:cNvSpPr/>
            <p:nvPr/>
          </p:nvSpPr>
          <p:spPr bwMode="auto">
            <a:xfrm rot="8716294">
              <a:off x="-21870" y="1443501"/>
              <a:ext cx="68614" cy="55323"/>
            </a:xfrm>
            <a:custGeom>
              <a:avLst/>
              <a:gdLst>
                <a:gd name="connsiteX0" fmla="*/ 0 w 68614"/>
                <a:gd name="connsiteY0" fmla="*/ 55323 h 55323"/>
                <a:gd name="connsiteX1" fmla="*/ 0 w 68614"/>
                <a:gd name="connsiteY1" fmla="*/ 0 h 55323"/>
                <a:gd name="connsiteX2" fmla="*/ 68614 w 68614"/>
                <a:gd name="connsiteY2" fmla="*/ 0 h 55323"/>
                <a:gd name="connsiteX3" fmla="*/ 30266 w 68614"/>
                <a:gd name="connsiteY3" fmla="*/ 55323 h 553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8614" h="55323" extrusionOk="0">
                  <a:moveTo>
                    <a:pt x="0" y="55323"/>
                  </a:moveTo>
                  <a:lnTo>
                    <a:pt x="0" y="0"/>
                  </a:lnTo>
                  <a:lnTo>
                    <a:pt x="68614" y="0"/>
                  </a:lnTo>
                  <a:lnTo>
                    <a:pt x="30266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4" name="Forme libre : forme 2659"/>
            <p:cNvSpPr/>
            <p:nvPr/>
          </p:nvSpPr>
          <p:spPr bwMode="auto">
            <a:xfrm rot="8716294">
              <a:off x="35817" y="1618109"/>
              <a:ext cx="103435" cy="203897"/>
            </a:xfrm>
            <a:custGeom>
              <a:avLst/>
              <a:gdLst>
                <a:gd name="connsiteX0" fmla="*/ 87556 w 103435"/>
                <a:gd name="connsiteY0" fmla="*/ 203897 h 203897"/>
                <a:gd name="connsiteX1" fmla="*/ 43288 w 103435"/>
                <a:gd name="connsiteY1" fmla="*/ 161305 h 203897"/>
                <a:gd name="connsiteX2" fmla="*/ 43288 w 103435"/>
                <a:gd name="connsiteY2" fmla="*/ 16404 h 203897"/>
                <a:gd name="connsiteX3" fmla="*/ 0 w 103435"/>
                <a:gd name="connsiteY3" fmla="*/ 16404 h 203897"/>
                <a:gd name="connsiteX4" fmla="*/ 0 w 103435"/>
                <a:gd name="connsiteY4" fmla="*/ 2278 h 203897"/>
                <a:gd name="connsiteX5" fmla="*/ 103435 w 103435"/>
                <a:gd name="connsiteY5" fmla="*/ 0 h 203897"/>
                <a:gd name="connsiteX6" fmla="*/ 103435 w 103435"/>
                <a:gd name="connsiteY6" fmla="*/ 180989 h 20389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03435" h="203897" extrusionOk="0">
                  <a:moveTo>
                    <a:pt x="87556" y="203897"/>
                  </a:moveTo>
                  <a:lnTo>
                    <a:pt x="43288" y="161305"/>
                  </a:lnTo>
                  <a:lnTo>
                    <a:pt x="43288" y="16404"/>
                  </a:lnTo>
                  <a:lnTo>
                    <a:pt x="0" y="16404"/>
                  </a:lnTo>
                  <a:lnTo>
                    <a:pt x="0" y="2278"/>
                  </a:lnTo>
                  <a:cubicBezTo>
                    <a:pt x="32808" y="3645"/>
                    <a:pt x="66982" y="911"/>
                    <a:pt x="103435" y="0"/>
                  </a:cubicBezTo>
                  <a:lnTo>
                    <a:pt x="103435" y="18098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5" name="Forme libre : forme 2660"/>
            <p:cNvSpPr/>
            <p:nvPr/>
          </p:nvSpPr>
          <p:spPr bwMode="auto">
            <a:xfrm rot="7484128">
              <a:off x="139430" y="1795050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6" name="Forme libre : forme 2661"/>
            <p:cNvSpPr/>
            <p:nvPr/>
          </p:nvSpPr>
          <p:spPr bwMode="auto">
            <a:xfrm rot="13089394">
              <a:off x="244250" y="1761584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7" name="Forme libre : forme 2662"/>
            <p:cNvSpPr/>
            <p:nvPr/>
          </p:nvSpPr>
          <p:spPr bwMode="auto">
            <a:xfrm rot="8716294">
              <a:off x="429835" y="156990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8" name="Forme libre : forme 2663"/>
            <p:cNvSpPr/>
            <p:nvPr/>
          </p:nvSpPr>
          <p:spPr bwMode="auto">
            <a:xfrm rot="8716294">
              <a:off x="378030" y="1466310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59" name="Forme libre : forme 2664"/>
            <p:cNvSpPr/>
            <p:nvPr/>
          </p:nvSpPr>
          <p:spPr bwMode="auto">
            <a:xfrm rot="8716294">
              <a:off x="134784" y="1496531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0" name="Forme libre : forme 2665"/>
            <p:cNvSpPr/>
            <p:nvPr/>
          </p:nvSpPr>
          <p:spPr bwMode="auto">
            <a:xfrm rot="8716294">
              <a:off x="312236" y="1337289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1" name="Forme libre : forme 2666"/>
            <p:cNvSpPr/>
            <p:nvPr/>
          </p:nvSpPr>
          <p:spPr bwMode="auto">
            <a:xfrm rot="8716294">
              <a:off x="-17798" y="949199"/>
              <a:ext cx="39526" cy="50123"/>
            </a:xfrm>
            <a:custGeom>
              <a:avLst/>
              <a:gdLst>
                <a:gd name="connsiteX0" fmla="*/ 0 w 39526"/>
                <a:gd name="connsiteY0" fmla="*/ 50123 h 50123"/>
                <a:gd name="connsiteX1" fmla="*/ 0 w 39526"/>
                <a:gd name="connsiteY1" fmla="*/ 0 h 50123"/>
                <a:gd name="connsiteX2" fmla="*/ 39526 w 39526"/>
                <a:gd name="connsiteY2" fmla="*/ 0 h 50123"/>
                <a:gd name="connsiteX3" fmla="*/ 4782 w 39526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39526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39526" y="0"/>
                  </a:lnTo>
                  <a:lnTo>
                    <a:pt x="4782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2" name="Forme libre : forme 2667"/>
            <p:cNvSpPr/>
            <p:nvPr/>
          </p:nvSpPr>
          <p:spPr bwMode="auto">
            <a:xfrm rot="8716294">
              <a:off x="-64996" y="834728"/>
              <a:ext cx="249649" cy="254774"/>
            </a:xfrm>
            <a:custGeom>
              <a:avLst/>
              <a:gdLst>
                <a:gd name="connsiteX0" fmla="*/ 51490 w 249650"/>
                <a:gd name="connsiteY0" fmla="*/ 254774 h 254774"/>
                <a:gd name="connsiteX1" fmla="*/ 51490 w 249650"/>
                <a:gd name="connsiteY1" fmla="*/ 45624 h 254774"/>
                <a:gd name="connsiteX2" fmla="*/ 0 w 249650"/>
                <a:gd name="connsiteY2" fmla="*/ 45624 h 254774"/>
                <a:gd name="connsiteX3" fmla="*/ 0 w 249650"/>
                <a:gd name="connsiteY3" fmla="*/ 1425 h 254774"/>
                <a:gd name="connsiteX4" fmla="*/ 104803 w 249650"/>
                <a:gd name="connsiteY4" fmla="*/ 1425 h 254774"/>
                <a:gd name="connsiteX5" fmla="*/ 104803 w 249650"/>
                <a:gd name="connsiteY5" fmla="*/ 75242 h 254774"/>
                <a:gd name="connsiteX6" fmla="*/ 106169 w 249650"/>
                <a:gd name="connsiteY6" fmla="*/ 75242 h 254774"/>
                <a:gd name="connsiteX7" fmla="*/ 154014 w 249650"/>
                <a:gd name="connsiteY7" fmla="*/ 5981 h 254774"/>
                <a:gd name="connsiteX8" fmla="*/ 185455 w 249650"/>
                <a:gd name="connsiteY8" fmla="*/ 57 h 254774"/>
                <a:gd name="connsiteX9" fmla="*/ 240647 w 249650"/>
                <a:gd name="connsiteY9" fmla="*/ 22727 h 254774"/>
                <a:gd name="connsiteX10" fmla="*/ 249650 w 249650"/>
                <a:gd name="connsiteY10" fmla="*/ 52327 h 254774"/>
                <a:gd name="connsiteX11" fmla="*/ 218795 w 249650"/>
                <a:gd name="connsiteY11" fmla="*/ 96841 h 254774"/>
                <a:gd name="connsiteX12" fmla="*/ 198669 w 249650"/>
                <a:gd name="connsiteY12" fmla="*/ 98025 h 254774"/>
                <a:gd name="connsiteX13" fmla="*/ 198669 w 249650"/>
                <a:gd name="connsiteY13" fmla="*/ 81621 h 254774"/>
                <a:gd name="connsiteX14" fmla="*/ 164950 w 249650"/>
                <a:gd name="connsiteY14" fmla="*/ 40156 h 254774"/>
                <a:gd name="connsiteX15" fmla="*/ 111638 w 249650"/>
                <a:gd name="connsiteY15" fmla="*/ 127643 h 254774"/>
                <a:gd name="connsiteX16" fmla="*/ 111638 w 249650"/>
                <a:gd name="connsiteY16" fmla="*/ 213764 h 2547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49650" h="254774" extrusionOk="0">
                  <a:moveTo>
                    <a:pt x="51490" y="254774"/>
                  </a:moveTo>
                  <a:lnTo>
                    <a:pt x="51490" y="45624"/>
                  </a:lnTo>
                  <a:lnTo>
                    <a:pt x="0" y="45624"/>
                  </a:lnTo>
                  <a:lnTo>
                    <a:pt x="0" y="1425"/>
                  </a:lnTo>
                  <a:lnTo>
                    <a:pt x="104803" y="1425"/>
                  </a:lnTo>
                  <a:lnTo>
                    <a:pt x="104803" y="75242"/>
                  </a:lnTo>
                  <a:lnTo>
                    <a:pt x="106169" y="75242"/>
                  </a:lnTo>
                  <a:cubicBezTo>
                    <a:pt x="120751" y="31954"/>
                    <a:pt x="132142" y="15094"/>
                    <a:pt x="154014" y="5981"/>
                  </a:cubicBezTo>
                  <a:cubicBezTo>
                    <a:pt x="164039" y="1880"/>
                    <a:pt x="174519" y="-398"/>
                    <a:pt x="185455" y="57"/>
                  </a:cubicBezTo>
                  <a:cubicBezTo>
                    <a:pt x="208922" y="-398"/>
                    <a:pt x="227718" y="7576"/>
                    <a:pt x="240647" y="22727"/>
                  </a:cubicBezTo>
                  <a:lnTo>
                    <a:pt x="249650" y="52327"/>
                  </a:lnTo>
                  <a:lnTo>
                    <a:pt x="218795" y="96841"/>
                  </a:lnTo>
                  <a:lnTo>
                    <a:pt x="198669" y="98025"/>
                  </a:lnTo>
                  <a:lnTo>
                    <a:pt x="198669" y="81621"/>
                  </a:lnTo>
                  <a:cubicBezTo>
                    <a:pt x="198669" y="57016"/>
                    <a:pt x="184544" y="40156"/>
                    <a:pt x="164950" y="40156"/>
                  </a:cubicBezTo>
                  <a:cubicBezTo>
                    <a:pt x="135788" y="40156"/>
                    <a:pt x="111638" y="78887"/>
                    <a:pt x="111638" y="127643"/>
                  </a:cubicBezTo>
                  <a:lnTo>
                    <a:pt x="111638" y="213764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3" name="Forme libre : forme 2668"/>
            <p:cNvSpPr/>
            <p:nvPr/>
          </p:nvSpPr>
          <p:spPr bwMode="auto">
            <a:xfrm rot="7484128">
              <a:off x="-63314" y="1172497"/>
              <a:ext cx="203848" cy="146395"/>
            </a:xfrm>
            <a:custGeom>
              <a:avLst/>
              <a:gdLst>
                <a:gd name="connsiteX0" fmla="*/ 0 w 203848"/>
                <a:gd name="connsiteY0" fmla="*/ 55323 h 146395"/>
                <a:gd name="connsiteX1" fmla="*/ 0 w 203848"/>
                <a:gd name="connsiteY1" fmla="*/ 0 h 146395"/>
                <a:gd name="connsiteX2" fmla="*/ 203848 w 203848"/>
                <a:gd name="connsiteY2" fmla="*/ 0 h 146395"/>
                <a:gd name="connsiteX3" fmla="*/ 203847 w 203848"/>
                <a:gd name="connsiteY3" fmla="*/ 49512 h 146395"/>
                <a:gd name="connsiteX4" fmla="*/ 195466 w 203848"/>
                <a:gd name="connsiteY4" fmla="*/ 55323 h 146395"/>
                <a:gd name="connsiteX5" fmla="*/ 139055 w 203848"/>
                <a:gd name="connsiteY5" fmla="*/ 55323 h 146395"/>
                <a:gd name="connsiteX6" fmla="*/ 121388 w 203848"/>
                <a:gd name="connsiteY6" fmla="*/ 106685 h 146395"/>
                <a:gd name="connsiteX7" fmla="*/ 64115 w 203848"/>
                <a:gd name="connsiteY7" fmla="*/ 146395 h 146395"/>
                <a:gd name="connsiteX8" fmla="*/ 47847 w 203848"/>
                <a:gd name="connsiteY8" fmla="*/ 116129 h 146395"/>
                <a:gd name="connsiteX9" fmla="*/ 69777 w 203848"/>
                <a:gd name="connsiteY9" fmla="*/ 55323 h 14639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03848" h="146395" extrusionOk="0">
                  <a:moveTo>
                    <a:pt x="0" y="55323"/>
                  </a:moveTo>
                  <a:lnTo>
                    <a:pt x="0" y="0"/>
                  </a:lnTo>
                  <a:lnTo>
                    <a:pt x="203848" y="0"/>
                  </a:lnTo>
                  <a:lnTo>
                    <a:pt x="203847" y="49512"/>
                  </a:lnTo>
                  <a:lnTo>
                    <a:pt x="195466" y="55323"/>
                  </a:lnTo>
                  <a:lnTo>
                    <a:pt x="139055" y="55323"/>
                  </a:lnTo>
                  <a:lnTo>
                    <a:pt x="121388" y="106685"/>
                  </a:lnTo>
                  <a:lnTo>
                    <a:pt x="64115" y="146395"/>
                  </a:lnTo>
                  <a:lnTo>
                    <a:pt x="47847" y="116129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4" name="Forme libre : forme 2669"/>
            <p:cNvSpPr/>
            <p:nvPr/>
          </p:nvSpPr>
          <p:spPr bwMode="auto">
            <a:xfrm rot="13089394">
              <a:off x="25310" y="1099526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5" name="Forme libre : forme 2670"/>
            <p:cNvSpPr/>
            <p:nvPr/>
          </p:nvSpPr>
          <p:spPr bwMode="auto">
            <a:xfrm rot="8716294">
              <a:off x="210896" y="907845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6" name="Forme libre : forme 2671"/>
            <p:cNvSpPr/>
            <p:nvPr/>
          </p:nvSpPr>
          <p:spPr bwMode="auto">
            <a:xfrm rot="8716294">
              <a:off x="159091" y="804252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7" name="Forme libre : forme 2672"/>
            <p:cNvSpPr/>
            <p:nvPr/>
          </p:nvSpPr>
          <p:spPr bwMode="auto">
            <a:xfrm rot="8716294">
              <a:off x="93297" y="675231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8" name="Forme libre : forme 2673"/>
            <p:cNvSpPr/>
            <p:nvPr/>
          </p:nvSpPr>
          <p:spPr bwMode="auto">
            <a:xfrm rot="8716294">
              <a:off x="-7001" y="316701"/>
              <a:ext cx="14001" cy="20198"/>
            </a:xfrm>
            <a:custGeom>
              <a:avLst/>
              <a:gdLst>
                <a:gd name="connsiteX0" fmla="*/ 0 w 14001"/>
                <a:gd name="connsiteY0" fmla="*/ 20198 h 20198"/>
                <a:gd name="connsiteX1" fmla="*/ 0 w 14001"/>
                <a:gd name="connsiteY1" fmla="*/ 0 h 20198"/>
                <a:gd name="connsiteX2" fmla="*/ 14001 w 14001"/>
                <a:gd name="connsiteY2" fmla="*/ 0 h 2019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4001" h="20198" extrusionOk="0">
                  <a:moveTo>
                    <a:pt x="0" y="20198"/>
                  </a:moveTo>
                  <a:lnTo>
                    <a:pt x="0" y="0"/>
                  </a:lnTo>
                  <a:lnTo>
                    <a:pt x="14001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69" name="Forme libre : forme 2674"/>
            <p:cNvSpPr/>
            <p:nvPr/>
          </p:nvSpPr>
          <p:spPr bwMode="auto">
            <a:xfrm rot="13089394">
              <a:off x="-81658" y="472652"/>
              <a:ext cx="173631" cy="237684"/>
            </a:xfrm>
            <a:custGeom>
              <a:avLst/>
              <a:gdLst>
                <a:gd name="connsiteX0" fmla="*/ 173631 w 173631"/>
                <a:gd name="connsiteY0" fmla="*/ 220990 h 237684"/>
                <a:gd name="connsiteX1" fmla="*/ 130972 w 173631"/>
                <a:gd name="connsiteY1" fmla="*/ 232382 h 237684"/>
                <a:gd name="connsiteX2" fmla="*/ 91597 w 173631"/>
                <a:gd name="connsiteY2" fmla="*/ 237521 h 237684"/>
                <a:gd name="connsiteX3" fmla="*/ 23727 w 173631"/>
                <a:gd name="connsiteY3" fmla="*/ 209931 h 237684"/>
                <a:gd name="connsiteX4" fmla="*/ 0 w 173631"/>
                <a:gd name="connsiteY4" fmla="*/ 115023 h 237684"/>
                <a:gd name="connsiteX5" fmla="*/ 0 w 173631"/>
                <a:gd name="connsiteY5" fmla="*/ 0 h 237684"/>
                <a:gd name="connsiteX6" fmla="*/ 76176 w 173631"/>
                <a:gd name="connsiteY6" fmla="*/ 96953 h 237684"/>
                <a:gd name="connsiteX7" fmla="*/ 76768 w 173631"/>
                <a:gd name="connsiteY7" fmla="*/ 109023 h 237684"/>
                <a:gd name="connsiteX8" fmla="*/ 87734 w 173631"/>
                <a:gd name="connsiteY8" fmla="*/ 154201 h 237684"/>
                <a:gd name="connsiteX9" fmla="*/ 111117 w 173631"/>
                <a:gd name="connsiteY9" fmla="*/ 181514 h 237684"/>
                <a:gd name="connsiteX10" fmla="*/ 148930 w 173631"/>
                <a:gd name="connsiteY10" fmla="*/ 189552 h 2376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73631" h="237684" extrusionOk="0">
                  <a:moveTo>
                    <a:pt x="173631" y="220990"/>
                  </a:moveTo>
                  <a:lnTo>
                    <a:pt x="130972" y="232382"/>
                  </a:lnTo>
                  <a:cubicBezTo>
                    <a:pt x="116428" y="235210"/>
                    <a:pt x="103047" y="236831"/>
                    <a:pt x="91597" y="237521"/>
                  </a:cubicBezTo>
                  <a:cubicBezTo>
                    <a:pt x="66215" y="239176"/>
                    <a:pt x="41384" y="228141"/>
                    <a:pt x="23727" y="209931"/>
                  </a:cubicBezTo>
                  <a:cubicBezTo>
                    <a:pt x="4966" y="191722"/>
                    <a:pt x="0" y="160270"/>
                    <a:pt x="0" y="115023"/>
                  </a:cubicBezTo>
                  <a:lnTo>
                    <a:pt x="0" y="0"/>
                  </a:lnTo>
                  <a:lnTo>
                    <a:pt x="76176" y="96953"/>
                  </a:lnTo>
                  <a:lnTo>
                    <a:pt x="76768" y="109023"/>
                  </a:lnTo>
                  <a:cubicBezTo>
                    <a:pt x="79044" y="124404"/>
                    <a:pt x="82768" y="139578"/>
                    <a:pt x="87734" y="154201"/>
                  </a:cubicBezTo>
                  <a:cubicBezTo>
                    <a:pt x="92149" y="166340"/>
                    <a:pt x="100012" y="175445"/>
                    <a:pt x="111117" y="181514"/>
                  </a:cubicBezTo>
                  <a:lnTo>
                    <a:pt x="148930" y="189552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0" name="Forme libre : forme 2675"/>
            <p:cNvSpPr/>
            <p:nvPr/>
          </p:nvSpPr>
          <p:spPr bwMode="auto">
            <a:xfrm rot="8716294">
              <a:off x="-11774" y="244430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1" name="Forme libre : forme 2676"/>
            <p:cNvSpPr/>
            <p:nvPr/>
          </p:nvSpPr>
          <p:spPr bwMode="auto">
            <a:xfrm rot="8716294">
              <a:off x="-30092" y="143486"/>
              <a:ext cx="77721" cy="97260"/>
            </a:xfrm>
            <a:custGeom>
              <a:avLst/>
              <a:gdLst>
                <a:gd name="connsiteX0" fmla="*/ 15821 w 77721"/>
                <a:gd name="connsiteY0" fmla="*/ 97260 h 97260"/>
                <a:gd name="connsiteX1" fmla="*/ 0 w 77721"/>
                <a:gd name="connsiteY1" fmla="*/ 59790 h 97260"/>
                <a:gd name="connsiteX2" fmla="*/ 0 w 77721"/>
                <a:gd name="connsiteY2" fmla="*/ 58869 h 97260"/>
                <a:gd name="connsiteX3" fmla="*/ 17477 w 77721"/>
                <a:gd name="connsiteY3" fmla="*/ 17477 h 97260"/>
                <a:gd name="connsiteX4" fmla="*/ 58869 w 77721"/>
                <a:gd name="connsiteY4" fmla="*/ 0 h 97260"/>
                <a:gd name="connsiteX5" fmla="*/ 77721 w 77721"/>
                <a:gd name="connsiteY5" fmla="*/ 7960 h 97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77721" h="97260" extrusionOk="0">
                  <a:moveTo>
                    <a:pt x="15821" y="97260"/>
                  </a:moveTo>
                  <a:lnTo>
                    <a:pt x="0" y="59790"/>
                  </a:ln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lnTo>
                    <a:pt x="77721" y="796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2" name="Forme libre : forme 2677"/>
            <p:cNvSpPr/>
            <p:nvPr/>
          </p:nvSpPr>
          <p:spPr bwMode="auto">
            <a:xfrm rot="8716294">
              <a:off x="-17797" y="3452694"/>
              <a:ext cx="58455" cy="44198"/>
            </a:xfrm>
            <a:custGeom>
              <a:avLst/>
              <a:gdLst>
                <a:gd name="connsiteX0" fmla="*/ 0 w 58455"/>
                <a:gd name="connsiteY0" fmla="*/ 44199 h 44199"/>
                <a:gd name="connsiteX1" fmla="*/ 0 w 58455"/>
                <a:gd name="connsiteY1" fmla="*/ 0 h 44199"/>
                <a:gd name="connsiteX2" fmla="*/ 58455 w 58455"/>
                <a:gd name="connsiteY2" fmla="*/ 0 h 44199"/>
                <a:gd name="connsiteX3" fmla="*/ 27817 w 58455"/>
                <a:gd name="connsiteY3" fmla="*/ 44199 h 441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8455" h="44199" extrusionOk="0">
                  <a:moveTo>
                    <a:pt x="0" y="44199"/>
                  </a:moveTo>
                  <a:lnTo>
                    <a:pt x="0" y="0"/>
                  </a:lnTo>
                  <a:lnTo>
                    <a:pt x="58455" y="0"/>
                  </a:lnTo>
                  <a:lnTo>
                    <a:pt x="27817" y="44199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3" name="Forme libre : forme 2678"/>
            <p:cNvSpPr/>
            <p:nvPr/>
          </p:nvSpPr>
          <p:spPr bwMode="auto">
            <a:xfrm rot="13089394">
              <a:off x="-91484" y="3601812"/>
              <a:ext cx="206527" cy="292654"/>
            </a:xfrm>
            <a:custGeom>
              <a:avLst/>
              <a:gdLst>
                <a:gd name="connsiteX0" fmla="*/ 206527 w 206527"/>
                <a:gd name="connsiteY0" fmla="*/ 258693 h 292654"/>
                <a:gd name="connsiteX1" fmla="*/ 177331 w 206527"/>
                <a:gd name="connsiteY1" fmla="*/ 274971 h 292654"/>
                <a:gd name="connsiteX2" fmla="*/ 91597 w 206527"/>
                <a:gd name="connsiteY2" fmla="*/ 292491 h 292654"/>
                <a:gd name="connsiteX3" fmla="*/ 23727 w 206527"/>
                <a:gd name="connsiteY3" fmla="*/ 264901 h 292654"/>
                <a:gd name="connsiteX4" fmla="*/ 0 w 206527"/>
                <a:gd name="connsiteY4" fmla="*/ 169993 h 292654"/>
                <a:gd name="connsiteX5" fmla="*/ 0 w 206527"/>
                <a:gd name="connsiteY5" fmla="*/ 1698 h 292654"/>
                <a:gd name="connsiteX6" fmla="*/ 3273 w 206527"/>
                <a:gd name="connsiteY6" fmla="*/ 0 h 292654"/>
                <a:gd name="connsiteX7" fmla="*/ 74297 w 206527"/>
                <a:gd name="connsiteY7" fmla="*/ 90396 h 292654"/>
                <a:gd name="connsiteX8" fmla="*/ 74492 w 206527"/>
                <a:gd name="connsiteY8" fmla="*/ 117574 h 292654"/>
                <a:gd name="connsiteX9" fmla="*/ 87734 w 206527"/>
                <a:gd name="connsiteY9" fmla="*/ 209171 h 292654"/>
                <a:gd name="connsiteX10" fmla="*/ 153949 w 206527"/>
                <a:gd name="connsiteY10" fmla="*/ 245589 h 292654"/>
                <a:gd name="connsiteX11" fmla="*/ 191049 w 206527"/>
                <a:gd name="connsiteY11" fmla="*/ 238993 h 2926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06527" h="292654" extrusionOk="0">
                  <a:moveTo>
                    <a:pt x="206527" y="258693"/>
                  </a:moveTo>
                  <a:lnTo>
                    <a:pt x="177331" y="274971"/>
                  </a:lnTo>
                  <a:cubicBezTo>
                    <a:pt x="145121" y="286007"/>
                    <a:pt x="114496" y="291111"/>
                    <a:pt x="91597" y="292491"/>
                  </a:cubicBezTo>
                  <a:cubicBezTo>
                    <a:pt x="66215" y="294146"/>
                    <a:pt x="41385" y="283111"/>
                    <a:pt x="23727" y="264901"/>
                  </a:cubicBezTo>
                  <a:cubicBezTo>
                    <a:pt x="4966" y="246692"/>
                    <a:pt x="0" y="215240"/>
                    <a:pt x="0" y="169993"/>
                  </a:cubicBezTo>
                  <a:lnTo>
                    <a:pt x="0" y="1698"/>
                  </a:lnTo>
                  <a:lnTo>
                    <a:pt x="3273" y="0"/>
                  </a:lnTo>
                  <a:lnTo>
                    <a:pt x="74297" y="90396"/>
                  </a:lnTo>
                  <a:lnTo>
                    <a:pt x="74492" y="117574"/>
                  </a:lnTo>
                  <a:cubicBezTo>
                    <a:pt x="72836" y="148474"/>
                    <a:pt x="77802" y="179926"/>
                    <a:pt x="87734" y="209171"/>
                  </a:cubicBezTo>
                  <a:cubicBezTo>
                    <a:pt x="96564" y="233450"/>
                    <a:pt x="119187" y="245589"/>
                    <a:pt x="153949" y="245589"/>
                  </a:cubicBezTo>
                  <a:lnTo>
                    <a:pt x="191049" y="23899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4" name="Forme libre : forme 2679"/>
            <p:cNvSpPr/>
            <p:nvPr/>
          </p:nvSpPr>
          <p:spPr bwMode="auto">
            <a:xfrm rot="8716294">
              <a:off x="24761" y="3389622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5" name="Forme libre : forme 2680"/>
            <p:cNvSpPr/>
            <p:nvPr/>
          </p:nvSpPr>
          <p:spPr bwMode="auto">
            <a:xfrm rot="8716294">
              <a:off x="-24047" y="3281741"/>
              <a:ext cx="106042" cy="113733"/>
            </a:xfrm>
            <a:custGeom>
              <a:avLst/>
              <a:gdLst>
                <a:gd name="connsiteX0" fmla="*/ 17477 w 106042"/>
                <a:gd name="connsiteY0" fmla="*/ 101182 h 113733"/>
                <a:gd name="connsiteX1" fmla="*/ 0 w 106042"/>
                <a:gd name="connsiteY1" fmla="*/ 59790 h 113733"/>
                <a:gd name="connsiteX2" fmla="*/ 0 w 106042"/>
                <a:gd name="connsiteY2" fmla="*/ 58869 h 113733"/>
                <a:gd name="connsiteX3" fmla="*/ 17477 w 106042"/>
                <a:gd name="connsiteY3" fmla="*/ 17477 h 113733"/>
                <a:gd name="connsiteX4" fmla="*/ 58869 w 106042"/>
                <a:gd name="connsiteY4" fmla="*/ 0 h 113733"/>
                <a:gd name="connsiteX5" fmla="*/ 100262 w 106042"/>
                <a:gd name="connsiteY5" fmla="*/ 17477 h 113733"/>
                <a:gd name="connsiteX6" fmla="*/ 106042 w 106042"/>
                <a:gd name="connsiteY6" fmla="*/ 31234 h 113733"/>
                <a:gd name="connsiteX7" fmla="*/ 48856 w 106042"/>
                <a:gd name="connsiteY7" fmla="*/ 113733 h 11373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06042" h="113733" extrusionOk="0">
                  <a:moveTo>
                    <a:pt x="17477" y="101182"/>
                  </a:moveTo>
                  <a:cubicBezTo>
                    <a:pt x="6439" y="90144"/>
                    <a:pt x="0" y="75426"/>
                    <a:pt x="0" y="59790"/>
                  </a:cubicBezTo>
                  <a:lnTo>
                    <a:pt x="0" y="58869"/>
                  </a:lnTo>
                  <a:cubicBezTo>
                    <a:pt x="0" y="43233"/>
                    <a:pt x="6439" y="28515"/>
                    <a:pt x="17477" y="17477"/>
                  </a:cubicBezTo>
                  <a:cubicBezTo>
                    <a:pt x="28515" y="6439"/>
                    <a:pt x="43233" y="0"/>
                    <a:pt x="58869" y="0"/>
                  </a:cubicBezTo>
                  <a:cubicBezTo>
                    <a:pt x="74507" y="0"/>
                    <a:pt x="89224" y="6439"/>
                    <a:pt x="100262" y="17477"/>
                  </a:cubicBezTo>
                  <a:lnTo>
                    <a:pt x="106042" y="31234"/>
                  </a:lnTo>
                  <a:lnTo>
                    <a:pt x="48856" y="11373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6" name="Forme libre : forme 2681"/>
            <p:cNvSpPr/>
            <p:nvPr/>
          </p:nvSpPr>
          <p:spPr bwMode="auto">
            <a:xfrm rot="8716294">
              <a:off x="-21924" y="3179872"/>
              <a:ext cx="45776" cy="62656"/>
            </a:xfrm>
            <a:custGeom>
              <a:avLst/>
              <a:gdLst>
                <a:gd name="connsiteX0" fmla="*/ 2345 w 45776"/>
                <a:gd name="connsiteY0" fmla="*/ 62656 h 62656"/>
                <a:gd name="connsiteX1" fmla="*/ 0 w 45776"/>
                <a:gd name="connsiteY1" fmla="*/ 57104 h 62656"/>
                <a:gd name="connsiteX2" fmla="*/ 0 w 45776"/>
                <a:gd name="connsiteY2" fmla="*/ 56183 h 62656"/>
                <a:gd name="connsiteX3" fmla="*/ 17477 w 45776"/>
                <a:gd name="connsiteY3" fmla="*/ 14791 h 62656"/>
                <a:gd name="connsiteX4" fmla="*/ 36449 w 45776"/>
                <a:gd name="connsiteY4" fmla="*/ 1913 h 62656"/>
                <a:gd name="connsiteX5" fmla="*/ 45776 w 45776"/>
                <a:gd name="connsiteY5" fmla="*/ 0 h 6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45776" h="62656" extrusionOk="0">
                  <a:moveTo>
                    <a:pt x="2345" y="62656"/>
                  </a:moveTo>
                  <a:lnTo>
                    <a:pt x="0" y="57104"/>
                  </a:lnTo>
                  <a:lnTo>
                    <a:pt x="0" y="56183"/>
                  </a:lnTo>
                  <a:cubicBezTo>
                    <a:pt x="0" y="40547"/>
                    <a:pt x="6439" y="25829"/>
                    <a:pt x="17477" y="14791"/>
                  </a:cubicBezTo>
                  <a:cubicBezTo>
                    <a:pt x="22996" y="9272"/>
                    <a:pt x="29435" y="4903"/>
                    <a:pt x="36449" y="1913"/>
                  </a:cubicBezTo>
                  <a:lnTo>
                    <a:pt x="45776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7" name="Forme libre : forme 2682"/>
            <p:cNvSpPr/>
            <p:nvPr/>
          </p:nvSpPr>
          <p:spPr bwMode="auto">
            <a:xfrm rot="8716294">
              <a:off x="592036" y="5123131"/>
              <a:ext cx="56900" cy="40151"/>
            </a:xfrm>
            <a:custGeom>
              <a:avLst/>
              <a:gdLst>
                <a:gd name="connsiteX0" fmla="*/ 13826 w 56900"/>
                <a:gd name="connsiteY0" fmla="*/ 23593 h 40151"/>
                <a:gd name="connsiteX1" fmla="*/ 948 w 56900"/>
                <a:gd name="connsiteY1" fmla="*/ 4622 h 40151"/>
                <a:gd name="connsiteX2" fmla="*/ 0 w 56900"/>
                <a:gd name="connsiteY2" fmla="*/ 0 h 40151"/>
                <a:gd name="connsiteX3" fmla="*/ 56900 w 56900"/>
                <a:gd name="connsiteY3" fmla="*/ 39441 h 40151"/>
                <a:gd name="connsiteX4" fmla="*/ 55218 w 56900"/>
                <a:gd name="connsiteY4" fmla="*/ 40151 h 40151"/>
                <a:gd name="connsiteX5" fmla="*/ 13826 w 56900"/>
                <a:gd name="connsiteY5" fmla="*/ 23593 h 4015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6900" h="40151" extrusionOk="0">
                  <a:moveTo>
                    <a:pt x="13826" y="23593"/>
                  </a:moveTo>
                  <a:cubicBezTo>
                    <a:pt x="8307" y="18074"/>
                    <a:pt x="3938" y="11636"/>
                    <a:pt x="948" y="4622"/>
                  </a:cubicBezTo>
                  <a:lnTo>
                    <a:pt x="0" y="0"/>
                  </a:lnTo>
                  <a:lnTo>
                    <a:pt x="56900" y="39441"/>
                  </a:lnTo>
                  <a:lnTo>
                    <a:pt x="55218" y="40151"/>
                  </a:lnTo>
                  <a:cubicBezTo>
                    <a:pt x="39581" y="40151"/>
                    <a:pt x="24864" y="34631"/>
                    <a:pt x="13826" y="2359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8" name="Forme libre : forme 2683"/>
            <p:cNvSpPr/>
            <p:nvPr/>
          </p:nvSpPr>
          <p:spPr bwMode="auto">
            <a:xfrm rot="8716294">
              <a:off x="-21324" y="4100649"/>
              <a:ext cx="79113" cy="50123"/>
            </a:xfrm>
            <a:custGeom>
              <a:avLst/>
              <a:gdLst>
                <a:gd name="connsiteX0" fmla="*/ 0 w 79113"/>
                <a:gd name="connsiteY0" fmla="*/ 50123 h 50123"/>
                <a:gd name="connsiteX1" fmla="*/ 0 w 79113"/>
                <a:gd name="connsiteY1" fmla="*/ 0 h 50123"/>
                <a:gd name="connsiteX2" fmla="*/ 79113 w 79113"/>
                <a:gd name="connsiteY2" fmla="*/ 0 h 50123"/>
                <a:gd name="connsiteX3" fmla="*/ 44369 w 79113"/>
                <a:gd name="connsiteY3" fmla="*/ 50123 h 5012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79113" h="50123" extrusionOk="0">
                  <a:moveTo>
                    <a:pt x="0" y="50123"/>
                  </a:moveTo>
                  <a:lnTo>
                    <a:pt x="0" y="0"/>
                  </a:lnTo>
                  <a:lnTo>
                    <a:pt x="79113" y="0"/>
                  </a:lnTo>
                  <a:lnTo>
                    <a:pt x="44369" y="501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79" name="Forme libre : forme 2684"/>
            <p:cNvSpPr/>
            <p:nvPr/>
          </p:nvSpPr>
          <p:spPr bwMode="auto">
            <a:xfrm rot="8716294">
              <a:off x="-40457" y="3981561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0" name="Forme libre : forme 2685"/>
            <p:cNvSpPr/>
            <p:nvPr/>
          </p:nvSpPr>
          <p:spPr bwMode="auto">
            <a:xfrm rot="7484128">
              <a:off x="-46974" y="4273166"/>
              <a:ext cx="199362" cy="194378"/>
            </a:xfrm>
            <a:custGeom>
              <a:avLst/>
              <a:gdLst>
                <a:gd name="connsiteX0" fmla="*/ 389572 w 381000"/>
                <a:gd name="connsiteY0" fmla="*/ 0 h 371475"/>
                <a:gd name="connsiteX1" fmla="*/ 389572 w 381000"/>
                <a:gd name="connsiteY1" fmla="*/ 105728 h 371475"/>
                <a:gd name="connsiteX2" fmla="*/ 265747 w 381000"/>
                <a:gd name="connsiteY2" fmla="*/ 105728 h 371475"/>
                <a:gd name="connsiteX3" fmla="*/ 173355 w 381000"/>
                <a:gd name="connsiteY3" fmla="*/ 374333 h 371475"/>
                <a:gd name="connsiteX4" fmla="*/ 91440 w 381000"/>
                <a:gd name="connsiteY4" fmla="*/ 221933 h 371475"/>
                <a:gd name="connsiteX5" fmla="*/ 133350 w 381000"/>
                <a:gd name="connsiteY5" fmla="*/ 105728 h 371475"/>
                <a:gd name="connsiteX6" fmla="*/ 0 w 381000"/>
                <a:gd name="connsiteY6" fmla="*/ 105728 h 371475"/>
                <a:gd name="connsiteX7" fmla="*/ 0 w 381000"/>
                <a:gd name="connsiteY7" fmla="*/ 0 h 3714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81000" h="371475" extrusionOk="0">
                  <a:moveTo>
                    <a:pt x="389572" y="0"/>
                  </a:moveTo>
                  <a:lnTo>
                    <a:pt x="389572" y="105728"/>
                  </a:lnTo>
                  <a:lnTo>
                    <a:pt x="265747" y="105728"/>
                  </a:lnTo>
                  <a:lnTo>
                    <a:pt x="173355" y="374333"/>
                  </a:lnTo>
                  <a:lnTo>
                    <a:pt x="91440" y="221933"/>
                  </a:lnTo>
                  <a:lnTo>
                    <a:pt x="133350" y="105728"/>
                  </a:lnTo>
                  <a:lnTo>
                    <a:pt x="0" y="105728"/>
                  </a:lnTo>
                  <a:lnTo>
                    <a:pt x="0" y="0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1" name="Forme libre : forme 2686"/>
            <p:cNvSpPr/>
            <p:nvPr/>
          </p:nvSpPr>
          <p:spPr bwMode="auto">
            <a:xfrm rot="13089394">
              <a:off x="57846" y="4239700"/>
              <a:ext cx="270377" cy="325556"/>
            </a:xfrm>
            <a:custGeom>
              <a:avLst/>
              <a:gdLst>
                <a:gd name="connsiteX0" fmla="*/ 470535 w 466725"/>
                <a:gd name="connsiteY0" fmla="*/ 436245 h 561975"/>
                <a:gd name="connsiteX1" fmla="*/ 470535 w 466725"/>
                <a:gd name="connsiteY1" fmla="*/ 445770 h 561975"/>
                <a:gd name="connsiteX2" fmla="*/ 158115 w 466725"/>
                <a:gd name="connsiteY2" fmla="*/ 567690 h 561975"/>
                <a:gd name="connsiteX3" fmla="*/ 40957 w 466725"/>
                <a:gd name="connsiteY3" fmla="*/ 520065 h 561975"/>
                <a:gd name="connsiteX4" fmla="*/ 0 w 466725"/>
                <a:gd name="connsiteY4" fmla="*/ 356235 h 561975"/>
                <a:gd name="connsiteX5" fmla="*/ 0 w 466725"/>
                <a:gd name="connsiteY5" fmla="*/ 65723 h 561975"/>
                <a:gd name="connsiteX6" fmla="*/ 126682 w 466725"/>
                <a:gd name="connsiteY6" fmla="*/ 0 h 561975"/>
                <a:gd name="connsiteX7" fmla="*/ 128588 w 466725"/>
                <a:gd name="connsiteY7" fmla="*/ 265748 h 561975"/>
                <a:gd name="connsiteX8" fmla="*/ 151447 w 466725"/>
                <a:gd name="connsiteY8" fmla="*/ 423863 h 561975"/>
                <a:gd name="connsiteX9" fmla="*/ 265747 w 466725"/>
                <a:gd name="connsiteY9" fmla="*/ 486728 h 561975"/>
                <a:gd name="connsiteX10" fmla="*/ 351472 w 466725"/>
                <a:gd name="connsiteY10" fmla="*/ 471488 h 561975"/>
                <a:gd name="connsiteX11" fmla="*/ 468630 w 466725"/>
                <a:gd name="connsiteY11" fmla="*/ 423863 h 561975"/>
                <a:gd name="connsiteX12" fmla="*/ 470535 w 466725"/>
                <a:gd name="connsiteY12" fmla="*/ 436245 h 561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466725" h="561975" extrusionOk="0">
                  <a:moveTo>
                    <a:pt x="470535" y="436245"/>
                  </a:moveTo>
                  <a:lnTo>
                    <a:pt x="470535" y="445770"/>
                  </a:lnTo>
                  <a:cubicBezTo>
                    <a:pt x="369570" y="532448"/>
                    <a:pt x="237172" y="562928"/>
                    <a:pt x="158115" y="567690"/>
                  </a:cubicBezTo>
                  <a:cubicBezTo>
                    <a:pt x="114300" y="570548"/>
                    <a:pt x="71438" y="551498"/>
                    <a:pt x="40957" y="520065"/>
                  </a:cubicBezTo>
                  <a:cubicBezTo>
                    <a:pt x="8572" y="488633"/>
                    <a:pt x="0" y="434340"/>
                    <a:pt x="0" y="356235"/>
                  </a:cubicBezTo>
                  <a:lnTo>
                    <a:pt x="0" y="65723"/>
                  </a:lnTo>
                  <a:lnTo>
                    <a:pt x="126682" y="0"/>
                  </a:lnTo>
                  <a:lnTo>
                    <a:pt x="128588" y="265748"/>
                  </a:lnTo>
                  <a:cubicBezTo>
                    <a:pt x="125730" y="319088"/>
                    <a:pt x="134302" y="373380"/>
                    <a:pt x="151447" y="423863"/>
                  </a:cubicBezTo>
                  <a:cubicBezTo>
                    <a:pt x="166688" y="465773"/>
                    <a:pt x="205740" y="486728"/>
                    <a:pt x="265747" y="486728"/>
                  </a:cubicBezTo>
                  <a:cubicBezTo>
                    <a:pt x="295275" y="485775"/>
                    <a:pt x="323850" y="480060"/>
                    <a:pt x="351472" y="471488"/>
                  </a:cubicBezTo>
                  <a:cubicBezTo>
                    <a:pt x="391477" y="459105"/>
                    <a:pt x="430530" y="442913"/>
                    <a:pt x="468630" y="423863"/>
                  </a:cubicBezTo>
                  <a:cubicBezTo>
                    <a:pt x="469582" y="427673"/>
                    <a:pt x="470535" y="432435"/>
                    <a:pt x="470535" y="43624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2" name="Forme libre : forme 2687"/>
            <p:cNvSpPr/>
            <p:nvPr/>
          </p:nvSpPr>
          <p:spPr bwMode="auto">
            <a:xfrm rot="8716294">
              <a:off x="243431" y="4048019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3" name="Forme libre : forme 2688"/>
            <p:cNvSpPr/>
            <p:nvPr/>
          </p:nvSpPr>
          <p:spPr bwMode="auto">
            <a:xfrm rot="8716294">
              <a:off x="191626" y="3944426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4" name="Forme libre : forme 2689"/>
            <p:cNvSpPr/>
            <p:nvPr/>
          </p:nvSpPr>
          <p:spPr bwMode="auto">
            <a:xfrm rot="8716294">
              <a:off x="125832" y="381540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5" name="Forme libre : forme 2690"/>
            <p:cNvSpPr/>
            <p:nvPr/>
          </p:nvSpPr>
          <p:spPr bwMode="auto">
            <a:xfrm rot="8716294">
              <a:off x="-73048" y="4876828"/>
              <a:ext cx="221382" cy="253349"/>
            </a:xfrm>
            <a:custGeom>
              <a:avLst/>
              <a:gdLst>
                <a:gd name="connsiteX0" fmla="*/ 51490 w 221382"/>
                <a:gd name="connsiteY0" fmla="*/ 253349 h 253349"/>
                <a:gd name="connsiteX1" fmla="*/ 51490 w 221382"/>
                <a:gd name="connsiteY1" fmla="*/ 44199 h 253349"/>
                <a:gd name="connsiteX2" fmla="*/ 0 w 221382"/>
                <a:gd name="connsiteY2" fmla="*/ 44199 h 253349"/>
                <a:gd name="connsiteX3" fmla="*/ 0 w 221382"/>
                <a:gd name="connsiteY3" fmla="*/ 0 h 253349"/>
                <a:gd name="connsiteX4" fmla="*/ 104803 w 221382"/>
                <a:gd name="connsiteY4" fmla="*/ 0 h 253349"/>
                <a:gd name="connsiteX5" fmla="*/ 104802 w 221382"/>
                <a:gd name="connsiteY5" fmla="*/ 73817 h 253349"/>
                <a:gd name="connsiteX6" fmla="*/ 106169 w 221382"/>
                <a:gd name="connsiteY6" fmla="*/ 73817 h 253349"/>
                <a:gd name="connsiteX7" fmla="*/ 154014 w 221382"/>
                <a:gd name="connsiteY7" fmla="*/ 4556 h 253349"/>
                <a:gd name="connsiteX8" fmla="*/ 174650 w 221382"/>
                <a:gd name="connsiteY8" fmla="*/ 668 h 253349"/>
                <a:gd name="connsiteX9" fmla="*/ 214075 w 221382"/>
                <a:gd name="connsiteY9" fmla="*/ 27996 h 253349"/>
                <a:gd name="connsiteX10" fmla="*/ 221382 w 221382"/>
                <a:gd name="connsiteY10" fmla="*/ 33060 h 253349"/>
                <a:gd name="connsiteX11" fmla="*/ 195540 w 221382"/>
                <a:gd name="connsiteY11" fmla="*/ 70341 h 253349"/>
                <a:gd name="connsiteX12" fmla="*/ 189157 w 221382"/>
                <a:gd name="connsiteY12" fmla="*/ 50236 h 253349"/>
                <a:gd name="connsiteX13" fmla="*/ 164950 w 221382"/>
                <a:gd name="connsiteY13" fmla="*/ 38731 h 253349"/>
                <a:gd name="connsiteX14" fmla="*/ 111638 w 221382"/>
                <a:gd name="connsiteY14" fmla="*/ 126218 h 253349"/>
                <a:gd name="connsiteX15" fmla="*/ 111638 w 221382"/>
                <a:gd name="connsiteY15" fmla="*/ 191383 h 253349"/>
                <a:gd name="connsiteX16" fmla="*/ 84096 w 221382"/>
                <a:gd name="connsiteY16" fmla="*/ 231117 h 25334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221382" h="253349" extrusionOk="0">
                  <a:moveTo>
                    <a:pt x="51490" y="253349"/>
                  </a:moveTo>
                  <a:lnTo>
                    <a:pt x="51490" y="44199"/>
                  </a:lnTo>
                  <a:lnTo>
                    <a:pt x="0" y="44199"/>
                  </a:lnTo>
                  <a:lnTo>
                    <a:pt x="0" y="0"/>
                  </a:lnTo>
                  <a:lnTo>
                    <a:pt x="104803" y="0"/>
                  </a:lnTo>
                  <a:lnTo>
                    <a:pt x="104802" y="73817"/>
                  </a:lnTo>
                  <a:lnTo>
                    <a:pt x="106169" y="73817"/>
                  </a:lnTo>
                  <a:cubicBezTo>
                    <a:pt x="120751" y="30529"/>
                    <a:pt x="132142" y="13670"/>
                    <a:pt x="154014" y="4556"/>
                  </a:cubicBezTo>
                  <a:lnTo>
                    <a:pt x="174650" y="668"/>
                  </a:lnTo>
                  <a:lnTo>
                    <a:pt x="214075" y="27996"/>
                  </a:lnTo>
                  <a:lnTo>
                    <a:pt x="221382" y="33060"/>
                  </a:lnTo>
                  <a:lnTo>
                    <a:pt x="195540" y="70341"/>
                  </a:lnTo>
                  <a:lnTo>
                    <a:pt x="189157" y="50236"/>
                  </a:lnTo>
                  <a:cubicBezTo>
                    <a:pt x="183177" y="42946"/>
                    <a:pt x="174747" y="38731"/>
                    <a:pt x="164950" y="38731"/>
                  </a:cubicBezTo>
                  <a:cubicBezTo>
                    <a:pt x="135788" y="38731"/>
                    <a:pt x="111638" y="77463"/>
                    <a:pt x="111638" y="126218"/>
                  </a:cubicBezTo>
                  <a:lnTo>
                    <a:pt x="111638" y="191383"/>
                  </a:lnTo>
                  <a:lnTo>
                    <a:pt x="84096" y="231117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6" name="Forme libre : forme 2691"/>
            <p:cNvSpPr/>
            <p:nvPr/>
          </p:nvSpPr>
          <p:spPr bwMode="auto">
            <a:xfrm rot="8716294">
              <a:off x="93318" y="4612018"/>
              <a:ext cx="141256" cy="232388"/>
            </a:xfrm>
            <a:custGeom>
              <a:avLst/>
              <a:gdLst>
                <a:gd name="connsiteX0" fmla="*/ 297180 w 295275"/>
                <a:gd name="connsiteY0" fmla="*/ 104775 h 485775"/>
                <a:gd name="connsiteX1" fmla="*/ 297180 w 295275"/>
                <a:gd name="connsiteY1" fmla="*/ 435293 h 485775"/>
                <a:gd name="connsiteX2" fmla="*/ 169545 w 295275"/>
                <a:gd name="connsiteY2" fmla="*/ 485775 h 485775"/>
                <a:gd name="connsiteX3" fmla="*/ 169545 w 295275"/>
                <a:gd name="connsiteY3" fmla="*/ 145733 h 485775"/>
                <a:gd name="connsiteX4" fmla="*/ 169545 w 295275"/>
                <a:gd name="connsiteY4" fmla="*/ 137160 h 485775"/>
                <a:gd name="connsiteX5" fmla="*/ 126683 w 295275"/>
                <a:gd name="connsiteY5" fmla="*/ 104775 h 485775"/>
                <a:gd name="connsiteX6" fmla="*/ 0 w 295275"/>
                <a:gd name="connsiteY6" fmla="*/ 104775 h 485775"/>
                <a:gd name="connsiteX7" fmla="*/ 0 w 295275"/>
                <a:gd name="connsiteY7" fmla="*/ 0 h 485775"/>
                <a:gd name="connsiteX8" fmla="*/ 178118 w 295275"/>
                <a:gd name="connsiteY8" fmla="*/ 0 h 485775"/>
                <a:gd name="connsiteX9" fmla="*/ 297180 w 295275"/>
                <a:gd name="connsiteY9" fmla="*/ 104775 h 4857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95275" h="485775" extrusionOk="0">
                  <a:moveTo>
                    <a:pt x="297180" y="104775"/>
                  </a:moveTo>
                  <a:lnTo>
                    <a:pt x="297180" y="435293"/>
                  </a:lnTo>
                  <a:lnTo>
                    <a:pt x="169545" y="485775"/>
                  </a:lnTo>
                  <a:lnTo>
                    <a:pt x="169545" y="145733"/>
                  </a:lnTo>
                  <a:cubicBezTo>
                    <a:pt x="169545" y="142875"/>
                    <a:pt x="169545" y="140018"/>
                    <a:pt x="169545" y="137160"/>
                  </a:cubicBezTo>
                  <a:cubicBezTo>
                    <a:pt x="166688" y="116205"/>
                    <a:pt x="147638" y="101918"/>
                    <a:pt x="126683" y="104775"/>
                  </a:cubicBezTo>
                  <a:lnTo>
                    <a:pt x="0" y="104775"/>
                  </a:lnTo>
                  <a:lnTo>
                    <a:pt x="0" y="0"/>
                  </a:lnTo>
                  <a:lnTo>
                    <a:pt x="178118" y="0"/>
                  </a:lnTo>
                  <a:cubicBezTo>
                    <a:pt x="255270" y="0"/>
                    <a:pt x="297180" y="33338"/>
                    <a:pt x="297180" y="10477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7" name="Forme libre : forme 2692"/>
            <p:cNvSpPr/>
            <p:nvPr/>
          </p:nvSpPr>
          <p:spPr bwMode="auto">
            <a:xfrm rot="8716294">
              <a:off x="182710" y="4641260"/>
              <a:ext cx="259728" cy="250615"/>
            </a:xfrm>
            <a:custGeom>
              <a:avLst/>
              <a:gdLst>
                <a:gd name="connsiteX0" fmla="*/ 544830 w 542925"/>
                <a:gd name="connsiteY0" fmla="*/ 184905 h 523875"/>
                <a:gd name="connsiteX1" fmla="*/ 544830 w 542925"/>
                <a:gd name="connsiteY1" fmla="*/ 197288 h 523875"/>
                <a:gd name="connsiteX2" fmla="*/ 415290 w 542925"/>
                <a:gd name="connsiteY2" fmla="*/ 204908 h 523875"/>
                <a:gd name="connsiteX3" fmla="*/ 415290 w 542925"/>
                <a:gd name="connsiteY3" fmla="*/ 170618 h 523875"/>
                <a:gd name="connsiteX4" fmla="*/ 344805 w 542925"/>
                <a:gd name="connsiteY4" fmla="*/ 83940 h 523875"/>
                <a:gd name="connsiteX5" fmla="*/ 233363 w 542925"/>
                <a:gd name="connsiteY5" fmla="*/ 266820 h 523875"/>
                <a:gd name="connsiteX6" fmla="*/ 233363 w 542925"/>
                <a:gd name="connsiteY6" fmla="*/ 446843 h 523875"/>
                <a:gd name="connsiteX7" fmla="*/ 107632 w 542925"/>
                <a:gd name="connsiteY7" fmla="*/ 532568 h 523875"/>
                <a:gd name="connsiteX8" fmla="*/ 107632 w 542925"/>
                <a:gd name="connsiteY8" fmla="*/ 95370 h 523875"/>
                <a:gd name="connsiteX9" fmla="*/ 0 w 542925"/>
                <a:gd name="connsiteY9" fmla="*/ 95370 h 523875"/>
                <a:gd name="connsiteX10" fmla="*/ 0 w 542925"/>
                <a:gd name="connsiteY10" fmla="*/ 2978 h 523875"/>
                <a:gd name="connsiteX11" fmla="*/ 219075 w 542925"/>
                <a:gd name="connsiteY11" fmla="*/ 2978 h 523875"/>
                <a:gd name="connsiteX12" fmla="*/ 219075 w 542925"/>
                <a:gd name="connsiteY12" fmla="*/ 157283 h 523875"/>
                <a:gd name="connsiteX13" fmla="*/ 221932 w 542925"/>
                <a:gd name="connsiteY13" fmla="*/ 157283 h 523875"/>
                <a:gd name="connsiteX14" fmla="*/ 321945 w 542925"/>
                <a:gd name="connsiteY14" fmla="*/ 12503 h 523875"/>
                <a:gd name="connsiteX15" fmla="*/ 387667 w 542925"/>
                <a:gd name="connsiteY15" fmla="*/ 120 h 523875"/>
                <a:gd name="connsiteX16" fmla="*/ 544830 w 542925"/>
                <a:gd name="connsiteY16" fmla="*/ 184905 h 5238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</a:cxnLst>
              <a:rect l="l" t="t" r="r" b="b"/>
              <a:pathLst>
                <a:path w="542925" h="523875" extrusionOk="0">
                  <a:moveTo>
                    <a:pt x="544830" y="184905"/>
                  </a:moveTo>
                  <a:lnTo>
                    <a:pt x="544830" y="197288"/>
                  </a:lnTo>
                  <a:lnTo>
                    <a:pt x="415290" y="204908"/>
                  </a:lnTo>
                  <a:lnTo>
                    <a:pt x="415290" y="170618"/>
                  </a:lnTo>
                  <a:cubicBezTo>
                    <a:pt x="415290" y="119183"/>
                    <a:pt x="385763" y="83940"/>
                    <a:pt x="344805" y="83940"/>
                  </a:cubicBezTo>
                  <a:cubicBezTo>
                    <a:pt x="283845" y="83940"/>
                    <a:pt x="233363" y="164903"/>
                    <a:pt x="233363" y="266820"/>
                  </a:cubicBezTo>
                  <a:lnTo>
                    <a:pt x="233363" y="446843"/>
                  </a:lnTo>
                  <a:lnTo>
                    <a:pt x="107632" y="532568"/>
                  </a:lnTo>
                  <a:lnTo>
                    <a:pt x="107632" y="95370"/>
                  </a:lnTo>
                  <a:lnTo>
                    <a:pt x="0" y="95370"/>
                  </a:lnTo>
                  <a:lnTo>
                    <a:pt x="0" y="2978"/>
                  </a:lnTo>
                  <a:lnTo>
                    <a:pt x="219075" y="2978"/>
                  </a:lnTo>
                  <a:lnTo>
                    <a:pt x="219075" y="157283"/>
                  </a:lnTo>
                  <a:lnTo>
                    <a:pt x="221932" y="157283"/>
                  </a:lnTo>
                  <a:cubicBezTo>
                    <a:pt x="252413" y="66795"/>
                    <a:pt x="276225" y="31553"/>
                    <a:pt x="321945" y="12503"/>
                  </a:cubicBezTo>
                  <a:cubicBezTo>
                    <a:pt x="342900" y="3930"/>
                    <a:pt x="364807" y="-832"/>
                    <a:pt x="387667" y="120"/>
                  </a:cubicBezTo>
                  <a:cubicBezTo>
                    <a:pt x="485775" y="-1785"/>
                    <a:pt x="544830" y="66795"/>
                    <a:pt x="544830" y="184905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8" name="Forme libre : forme 2693"/>
            <p:cNvSpPr/>
            <p:nvPr/>
          </p:nvSpPr>
          <p:spPr bwMode="auto">
            <a:xfrm rot="8716294">
              <a:off x="-14524" y="4699631"/>
              <a:ext cx="49997" cy="54238"/>
            </a:xfrm>
            <a:custGeom>
              <a:avLst/>
              <a:gdLst>
                <a:gd name="connsiteX0" fmla="*/ 8658 w 49997"/>
                <a:gd name="connsiteY0" fmla="*/ 50123 h 54238"/>
                <a:gd name="connsiteX1" fmla="*/ 0 w 49997"/>
                <a:gd name="connsiteY1" fmla="*/ 29619 h 54238"/>
                <a:gd name="connsiteX2" fmla="*/ 0 w 49997"/>
                <a:gd name="connsiteY2" fmla="*/ 29162 h 54238"/>
                <a:gd name="connsiteX3" fmla="*/ 8658 w 49997"/>
                <a:gd name="connsiteY3" fmla="*/ 8658 h 54238"/>
                <a:gd name="connsiteX4" fmla="*/ 29163 w 49997"/>
                <a:gd name="connsiteY4" fmla="*/ 0 h 54238"/>
                <a:gd name="connsiteX5" fmla="*/ 49668 w 49997"/>
                <a:gd name="connsiteY5" fmla="*/ 8658 h 54238"/>
                <a:gd name="connsiteX6" fmla="*/ 49997 w 49997"/>
                <a:gd name="connsiteY6" fmla="*/ 9441 h 54238"/>
                <a:gd name="connsiteX7" fmla="*/ 18945 w 49997"/>
                <a:gd name="connsiteY7" fmla="*/ 54238 h 5423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9997" h="54238" extrusionOk="0">
                  <a:moveTo>
                    <a:pt x="8658" y="50123"/>
                  </a:moveTo>
                  <a:cubicBezTo>
                    <a:pt x="3190" y="44655"/>
                    <a:pt x="0" y="37365"/>
                    <a:pt x="0" y="29619"/>
                  </a:cubicBezTo>
                  <a:lnTo>
                    <a:pt x="0" y="29162"/>
                  </a:lnTo>
                  <a:cubicBezTo>
                    <a:pt x="0" y="21417"/>
                    <a:pt x="3190" y="14126"/>
                    <a:pt x="8658" y="8658"/>
                  </a:cubicBezTo>
                  <a:cubicBezTo>
                    <a:pt x="14126" y="3190"/>
                    <a:pt x="21416" y="0"/>
                    <a:pt x="29163" y="0"/>
                  </a:cubicBezTo>
                  <a:cubicBezTo>
                    <a:pt x="36909" y="0"/>
                    <a:pt x="44200" y="3190"/>
                    <a:pt x="49668" y="8658"/>
                  </a:cubicBezTo>
                  <a:lnTo>
                    <a:pt x="49997" y="9441"/>
                  </a:lnTo>
                  <a:lnTo>
                    <a:pt x="18945" y="54238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89" name="Forme libre : forme 2694"/>
            <p:cNvSpPr/>
            <p:nvPr/>
          </p:nvSpPr>
          <p:spPr bwMode="auto">
            <a:xfrm rot="8716294">
              <a:off x="-30327" y="4579755"/>
              <a:ext cx="113346" cy="71024"/>
            </a:xfrm>
            <a:custGeom>
              <a:avLst/>
              <a:gdLst>
                <a:gd name="connsiteX0" fmla="*/ 0 w 113346"/>
                <a:gd name="connsiteY0" fmla="*/ 55323 h 71024"/>
                <a:gd name="connsiteX1" fmla="*/ 0 w 113346"/>
                <a:gd name="connsiteY1" fmla="*/ 0 h 71024"/>
                <a:gd name="connsiteX2" fmla="*/ 113346 w 113346"/>
                <a:gd name="connsiteY2" fmla="*/ 0 h 71024"/>
                <a:gd name="connsiteX3" fmla="*/ 64114 w 113346"/>
                <a:gd name="connsiteY3" fmla="*/ 71024 h 71024"/>
                <a:gd name="connsiteX4" fmla="*/ 69777 w 113346"/>
                <a:gd name="connsiteY4" fmla="*/ 55323 h 7102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13346" h="71024" extrusionOk="0">
                  <a:moveTo>
                    <a:pt x="0" y="55323"/>
                  </a:moveTo>
                  <a:lnTo>
                    <a:pt x="0" y="0"/>
                  </a:lnTo>
                  <a:lnTo>
                    <a:pt x="113346" y="0"/>
                  </a:lnTo>
                  <a:lnTo>
                    <a:pt x="64114" y="71024"/>
                  </a:lnTo>
                  <a:lnTo>
                    <a:pt x="69777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0" name="Forme libre : forme 2695"/>
            <p:cNvSpPr/>
            <p:nvPr/>
          </p:nvSpPr>
          <p:spPr bwMode="auto">
            <a:xfrm rot="8716294">
              <a:off x="71262" y="4741514"/>
              <a:ext cx="100246" cy="218719"/>
            </a:xfrm>
            <a:custGeom>
              <a:avLst/>
              <a:gdLst>
                <a:gd name="connsiteX0" fmla="*/ 216217 w 209550"/>
                <a:gd name="connsiteY0" fmla="*/ 0 h 457200"/>
                <a:gd name="connsiteX1" fmla="*/ 216217 w 209550"/>
                <a:gd name="connsiteY1" fmla="*/ 458153 h 457200"/>
                <a:gd name="connsiteX2" fmla="*/ 90488 w 209550"/>
                <a:gd name="connsiteY2" fmla="*/ 337185 h 457200"/>
                <a:gd name="connsiteX3" fmla="*/ 90488 w 209550"/>
                <a:gd name="connsiteY3" fmla="*/ 34290 h 457200"/>
                <a:gd name="connsiteX4" fmla="*/ 0 w 209550"/>
                <a:gd name="connsiteY4" fmla="*/ 34290 h 457200"/>
                <a:gd name="connsiteX5" fmla="*/ 0 w 209550"/>
                <a:gd name="connsiteY5" fmla="*/ 4763 h 457200"/>
                <a:gd name="connsiteX6" fmla="*/ 216217 w 209550"/>
                <a:gd name="connsiteY6" fmla="*/ 0 h 45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209550" h="457200" extrusionOk="0">
                  <a:moveTo>
                    <a:pt x="216217" y="0"/>
                  </a:moveTo>
                  <a:lnTo>
                    <a:pt x="216217" y="458153"/>
                  </a:lnTo>
                  <a:lnTo>
                    <a:pt x="90488" y="337185"/>
                  </a:lnTo>
                  <a:lnTo>
                    <a:pt x="90488" y="34290"/>
                  </a:lnTo>
                  <a:lnTo>
                    <a:pt x="0" y="34290"/>
                  </a:lnTo>
                  <a:lnTo>
                    <a:pt x="0" y="4763"/>
                  </a:lnTo>
                  <a:cubicBezTo>
                    <a:pt x="68580" y="7620"/>
                    <a:pt x="140017" y="1905"/>
                    <a:pt x="216217" y="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1" name="Forme libre : forme 2696"/>
            <p:cNvSpPr/>
            <p:nvPr/>
          </p:nvSpPr>
          <p:spPr bwMode="auto">
            <a:xfrm rot="7484128">
              <a:off x="172059" y="4933533"/>
              <a:ext cx="203847" cy="195874"/>
            </a:xfrm>
            <a:custGeom>
              <a:avLst/>
              <a:gdLst>
                <a:gd name="connsiteX0" fmla="*/ 90710 w 203847"/>
                <a:gd name="connsiteY0" fmla="*/ 195874 h 195874"/>
                <a:gd name="connsiteX1" fmla="*/ 47847 w 203847"/>
                <a:gd name="connsiteY1" fmla="*/ 116129 h 195874"/>
                <a:gd name="connsiteX2" fmla="*/ 69777 w 203847"/>
                <a:gd name="connsiteY2" fmla="*/ 55323 h 195874"/>
                <a:gd name="connsiteX3" fmla="*/ 0 w 203847"/>
                <a:gd name="connsiteY3" fmla="*/ 55323 h 195874"/>
                <a:gd name="connsiteX4" fmla="*/ 0 w 203847"/>
                <a:gd name="connsiteY4" fmla="*/ 0 h 195874"/>
                <a:gd name="connsiteX5" fmla="*/ 170341 w 203847"/>
                <a:gd name="connsiteY5" fmla="*/ 0 h 195874"/>
                <a:gd name="connsiteX6" fmla="*/ 203847 w 203847"/>
                <a:gd name="connsiteY6" fmla="*/ 48325 h 195874"/>
                <a:gd name="connsiteX7" fmla="*/ 203847 w 203847"/>
                <a:gd name="connsiteY7" fmla="*/ 55323 h 195874"/>
                <a:gd name="connsiteX8" fmla="*/ 139055 w 203847"/>
                <a:gd name="connsiteY8" fmla="*/ 55323 h 1958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03847" h="195874" extrusionOk="0">
                  <a:moveTo>
                    <a:pt x="90710" y="195874"/>
                  </a:moveTo>
                  <a:lnTo>
                    <a:pt x="47847" y="116129"/>
                  </a:lnTo>
                  <a:lnTo>
                    <a:pt x="69777" y="55323"/>
                  </a:lnTo>
                  <a:lnTo>
                    <a:pt x="0" y="55323"/>
                  </a:lnTo>
                  <a:lnTo>
                    <a:pt x="0" y="0"/>
                  </a:lnTo>
                  <a:lnTo>
                    <a:pt x="170341" y="0"/>
                  </a:lnTo>
                  <a:lnTo>
                    <a:pt x="203847" y="48325"/>
                  </a:lnTo>
                  <a:lnTo>
                    <a:pt x="203847" y="55323"/>
                  </a:lnTo>
                  <a:lnTo>
                    <a:pt x="139055" y="55323"/>
                  </a:ln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2" name="Forme libre : forme 2697"/>
            <p:cNvSpPr/>
            <p:nvPr/>
          </p:nvSpPr>
          <p:spPr bwMode="auto">
            <a:xfrm rot="13089394">
              <a:off x="313263" y="4907079"/>
              <a:ext cx="272584" cy="221720"/>
            </a:xfrm>
            <a:custGeom>
              <a:avLst/>
              <a:gdLst>
                <a:gd name="connsiteX0" fmla="*/ 272584 w 272584"/>
                <a:gd name="connsiteY0" fmla="*/ 150928 h 221720"/>
                <a:gd name="connsiteX1" fmla="*/ 91597 w 272584"/>
                <a:gd name="connsiteY1" fmla="*/ 221557 h 221720"/>
                <a:gd name="connsiteX2" fmla="*/ 23727 w 272584"/>
                <a:gd name="connsiteY2" fmla="*/ 193967 h 221720"/>
                <a:gd name="connsiteX3" fmla="*/ 0 w 272584"/>
                <a:gd name="connsiteY3" fmla="*/ 99060 h 221720"/>
                <a:gd name="connsiteX4" fmla="*/ 0 w 272584"/>
                <a:gd name="connsiteY4" fmla="*/ 58265 h 221720"/>
                <a:gd name="connsiteX5" fmla="*/ 74157 w 272584"/>
                <a:gd name="connsiteY5" fmla="*/ 0 h 221720"/>
                <a:gd name="connsiteX6" fmla="*/ 74492 w 272584"/>
                <a:gd name="connsiteY6" fmla="*/ 46640 h 221720"/>
                <a:gd name="connsiteX7" fmla="*/ 87734 w 272584"/>
                <a:gd name="connsiteY7" fmla="*/ 138237 h 221720"/>
                <a:gd name="connsiteX8" fmla="*/ 153949 w 272584"/>
                <a:gd name="connsiteY8" fmla="*/ 174655 h 221720"/>
                <a:gd name="connsiteX9" fmla="*/ 203610 w 272584"/>
                <a:gd name="connsiteY9" fmla="*/ 165826 h 221720"/>
                <a:gd name="connsiteX10" fmla="*/ 271480 w 272584"/>
                <a:gd name="connsiteY10" fmla="*/ 138237 h 221720"/>
                <a:gd name="connsiteX11" fmla="*/ 272584 w 272584"/>
                <a:gd name="connsiteY11" fmla="*/ 145410 h 2217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</a:cxnLst>
              <a:rect l="l" t="t" r="r" b="b"/>
              <a:pathLst>
                <a:path w="272584" h="221720" extrusionOk="0">
                  <a:moveTo>
                    <a:pt x="272584" y="150928"/>
                  </a:moveTo>
                  <a:cubicBezTo>
                    <a:pt x="214094" y="201141"/>
                    <a:pt x="137395" y="218798"/>
                    <a:pt x="91597" y="221557"/>
                  </a:cubicBezTo>
                  <a:cubicBezTo>
                    <a:pt x="66215" y="223213"/>
                    <a:pt x="41384" y="212177"/>
                    <a:pt x="23727" y="193967"/>
                  </a:cubicBezTo>
                  <a:cubicBezTo>
                    <a:pt x="4966" y="175759"/>
                    <a:pt x="0" y="144306"/>
                    <a:pt x="0" y="99060"/>
                  </a:cubicBezTo>
                  <a:lnTo>
                    <a:pt x="0" y="58265"/>
                  </a:lnTo>
                  <a:lnTo>
                    <a:pt x="74157" y="0"/>
                  </a:lnTo>
                  <a:lnTo>
                    <a:pt x="74492" y="46640"/>
                  </a:lnTo>
                  <a:cubicBezTo>
                    <a:pt x="72836" y="77540"/>
                    <a:pt x="77802" y="108992"/>
                    <a:pt x="87734" y="138237"/>
                  </a:cubicBezTo>
                  <a:cubicBezTo>
                    <a:pt x="96563" y="162515"/>
                    <a:pt x="119186" y="174655"/>
                    <a:pt x="153949" y="174655"/>
                  </a:cubicBezTo>
                  <a:cubicBezTo>
                    <a:pt x="171055" y="174103"/>
                    <a:pt x="187608" y="170792"/>
                    <a:pt x="203610" y="165826"/>
                  </a:cubicBezTo>
                  <a:cubicBezTo>
                    <a:pt x="226785" y="158653"/>
                    <a:pt x="249409" y="149273"/>
                    <a:pt x="271480" y="138237"/>
                  </a:cubicBezTo>
                  <a:cubicBezTo>
                    <a:pt x="272032" y="140444"/>
                    <a:pt x="272584" y="143203"/>
                    <a:pt x="272584" y="14541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wrap="square" rtlCol="0" anchor="ctr">
              <a:noAutofit/>
            </a:bodyPr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3" name="Forme libre : forme 2698"/>
            <p:cNvSpPr/>
            <p:nvPr/>
          </p:nvSpPr>
          <p:spPr bwMode="auto">
            <a:xfrm rot="8716294">
              <a:off x="466598" y="4707718"/>
              <a:ext cx="220345" cy="161228"/>
            </a:xfrm>
            <a:custGeom>
              <a:avLst/>
              <a:gdLst>
                <a:gd name="connsiteX0" fmla="*/ 343853 w 390525"/>
                <a:gd name="connsiteY0" fmla="*/ 144780 h 285750"/>
                <a:gd name="connsiteX1" fmla="*/ 344805 w 390525"/>
                <a:gd name="connsiteY1" fmla="*/ 144780 h 285750"/>
                <a:gd name="connsiteX2" fmla="*/ 12382 w 390525"/>
                <a:gd name="connsiteY2" fmla="*/ 288608 h 285750"/>
                <a:gd name="connsiteX3" fmla="*/ 0 w 390525"/>
                <a:gd name="connsiteY3" fmla="*/ 271463 h 285750"/>
                <a:gd name="connsiteX4" fmla="*/ 225743 w 390525"/>
                <a:gd name="connsiteY4" fmla="*/ 59055 h 285750"/>
                <a:gd name="connsiteX5" fmla="*/ 340043 w 390525"/>
                <a:gd name="connsiteY5" fmla="*/ 0 h 285750"/>
                <a:gd name="connsiteX6" fmla="*/ 399098 w 390525"/>
                <a:gd name="connsiteY6" fmla="*/ 70485 h 285750"/>
                <a:gd name="connsiteX7" fmla="*/ 343853 w 390525"/>
                <a:gd name="connsiteY7" fmla="*/ 144780 h 285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90525" h="285750" extrusionOk="0">
                  <a:moveTo>
                    <a:pt x="343853" y="144780"/>
                  </a:moveTo>
                  <a:lnTo>
                    <a:pt x="344805" y="144780"/>
                  </a:lnTo>
                  <a:lnTo>
                    <a:pt x="12382" y="288608"/>
                  </a:lnTo>
                  <a:lnTo>
                    <a:pt x="0" y="271463"/>
                  </a:lnTo>
                  <a:lnTo>
                    <a:pt x="225743" y="59055"/>
                  </a:lnTo>
                  <a:cubicBezTo>
                    <a:pt x="254318" y="25718"/>
                    <a:pt x="295275" y="4763"/>
                    <a:pt x="340043" y="0"/>
                  </a:cubicBezTo>
                  <a:cubicBezTo>
                    <a:pt x="385763" y="0"/>
                    <a:pt x="399098" y="40005"/>
                    <a:pt x="399098" y="70485"/>
                  </a:cubicBezTo>
                  <a:cubicBezTo>
                    <a:pt x="396240" y="103823"/>
                    <a:pt x="374332" y="131445"/>
                    <a:pt x="343853" y="144780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4" name="Forme libre : forme 2699"/>
            <p:cNvSpPr/>
            <p:nvPr/>
          </p:nvSpPr>
          <p:spPr bwMode="auto">
            <a:xfrm rot="8716294">
              <a:off x="414793" y="4604125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5" name="Forme libre : forme 2700"/>
            <p:cNvSpPr/>
            <p:nvPr/>
          </p:nvSpPr>
          <p:spPr bwMode="auto">
            <a:xfrm rot="8716294">
              <a:off x="171547" y="4634346"/>
              <a:ext cx="54680" cy="546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  <p:sp>
          <p:nvSpPr>
            <p:cNvPr id="896" name="Forme libre : forme 2701"/>
            <p:cNvSpPr/>
            <p:nvPr/>
          </p:nvSpPr>
          <p:spPr bwMode="auto">
            <a:xfrm rot="8716294">
              <a:off x="348999" y="4475104"/>
              <a:ext cx="110380" cy="110380"/>
            </a:xfrm>
            <a:custGeom>
              <a:avLst/>
              <a:gdLst>
                <a:gd name="connsiteX0" fmla="*/ 103823 w 114300"/>
                <a:gd name="connsiteY0" fmla="*/ 103823 h 114300"/>
                <a:gd name="connsiteX1" fmla="*/ 60960 w 114300"/>
                <a:gd name="connsiteY1" fmla="*/ 121920 h 114300"/>
                <a:gd name="connsiteX2" fmla="*/ 18098 w 114300"/>
                <a:gd name="connsiteY2" fmla="*/ 104775 h 114300"/>
                <a:gd name="connsiteX3" fmla="*/ 0 w 114300"/>
                <a:gd name="connsiteY3" fmla="*/ 61913 h 114300"/>
                <a:gd name="connsiteX4" fmla="*/ 0 w 114300"/>
                <a:gd name="connsiteY4" fmla="*/ 60960 h 114300"/>
                <a:gd name="connsiteX5" fmla="*/ 18098 w 114300"/>
                <a:gd name="connsiteY5" fmla="*/ 18098 h 114300"/>
                <a:gd name="connsiteX6" fmla="*/ 60960 w 114300"/>
                <a:gd name="connsiteY6" fmla="*/ 0 h 114300"/>
                <a:gd name="connsiteX7" fmla="*/ 103823 w 114300"/>
                <a:gd name="connsiteY7" fmla="*/ 18098 h 114300"/>
                <a:gd name="connsiteX8" fmla="*/ 103823 w 114300"/>
                <a:gd name="connsiteY8" fmla="*/ 103823 h 114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300" h="114300" extrusionOk="0">
                  <a:moveTo>
                    <a:pt x="103823" y="103823"/>
                  </a:moveTo>
                  <a:cubicBezTo>
                    <a:pt x="92393" y="115253"/>
                    <a:pt x="77153" y="121920"/>
                    <a:pt x="60960" y="121920"/>
                  </a:cubicBezTo>
                  <a:cubicBezTo>
                    <a:pt x="44768" y="121920"/>
                    <a:pt x="29528" y="116205"/>
                    <a:pt x="18098" y="104775"/>
                  </a:cubicBezTo>
                  <a:cubicBezTo>
                    <a:pt x="6668" y="93345"/>
                    <a:pt x="0" y="78105"/>
                    <a:pt x="0" y="61913"/>
                  </a:cubicBezTo>
                  <a:lnTo>
                    <a:pt x="0" y="60960"/>
                  </a:lnTo>
                  <a:cubicBezTo>
                    <a:pt x="0" y="44768"/>
                    <a:pt x="6668" y="29528"/>
                    <a:pt x="18098" y="18098"/>
                  </a:cubicBezTo>
                  <a:cubicBezTo>
                    <a:pt x="29528" y="6668"/>
                    <a:pt x="44768" y="0"/>
                    <a:pt x="60960" y="0"/>
                  </a:cubicBezTo>
                  <a:cubicBezTo>
                    <a:pt x="77153" y="0"/>
                    <a:pt x="92393" y="6668"/>
                    <a:pt x="103823" y="18098"/>
                  </a:cubicBezTo>
                  <a:cubicBezTo>
                    <a:pt x="127635" y="40958"/>
                    <a:pt x="127635" y="80010"/>
                    <a:pt x="103823" y="103823"/>
                  </a:cubicBezTo>
                  <a:close/>
                </a:path>
              </a:pathLst>
            </a:custGeom>
            <a:grpFill/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defTabSz="685800">
                <a:defRPr/>
              </a:pPr>
              <a:endParaRPr lang="fr-FR" sz="1350">
                <a:solidFill>
                  <a:prstClr val="black"/>
                </a:solidFill>
                <a:latin typeface="Calibri"/>
              </a:endParaRPr>
            </a:p>
          </p:txBody>
        </p:sp>
      </p:grpSp>
      <p:sp>
        <p:nvSpPr>
          <p:cNvPr id="897" name="Forme libre : forme 2702"/>
          <p:cNvSpPr/>
          <p:nvPr userDrawn="1"/>
        </p:nvSpPr>
        <p:spPr bwMode="auto">
          <a:xfrm>
            <a:off x="5658097" y="0"/>
            <a:ext cx="3485902" cy="5143500"/>
          </a:xfrm>
          <a:custGeom>
            <a:avLst/>
            <a:gdLst>
              <a:gd name="connsiteX0" fmla="*/ 437902 w 3485902"/>
              <a:gd name="connsiteY0" fmla="*/ 0 h 5143500"/>
              <a:gd name="connsiteX1" fmla="*/ 3485902 w 3485902"/>
              <a:gd name="connsiteY1" fmla="*/ 0 h 5143500"/>
              <a:gd name="connsiteX2" fmla="*/ 3485902 w 3485902"/>
              <a:gd name="connsiteY2" fmla="*/ 5143500 h 5143500"/>
              <a:gd name="connsiteX3" fmla="*/ 437902 w 3485902"/>
              <a:gd name="connsiteY3" fmla="*/ 5143500 h 5143500"/>
              <a:gd name="connsiteX4" fmla="*/ 0 w 3485902"/>
              <a:gd name="connsiteY4" fmla="*/ 5143500 h 51435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85902" h="5143500" extrusionOk="0">
                <a:moveTo>
                  <a:pt x="437902" y="0"/>
                </a:moveTo>
                <a:lnTo>
                  <a:pt x="3485902" y="0"/>
                </a:lnTo>
                <a:lnTo>
                  <a:pt x="3485902" y="5143500"/>
                </a:lnTo>
                <a:lnTo>
                  <a:pt x="437902" y="5143500"/>
                </a:lnTo>
                <a:lnTo>
                  <a:pt x="0" y="514350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>
              <a:defRPr/>
            </a:pPr>
            <a:endParaRPr lang="fr-FR"/>
          </a:p>
        </p:txBody>
      </p:sp>
      <p:sp>
        <p:nvSpPr>
          <p:cNvPr id="898" name="Triangle isocèle 1415"/>
          <p:cNvSpPr/>
          <p:nvPr userDrawn="1"/>
        </p:nvSpPr>
        <p:spPr bwMode="auto">
          <a:xfrm flipH="1" flipV="1">
            <a:off x="5860798" y="-4"/>
            <a:ext cx="697074" cy="2733677"/>
          </a:xfrm>
          <a:prstGeom prst="triangle">
            <a:avLst>
              <a:gd name="adj" fmla="val 98181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fr-FR"/>
          </a:p>
        </p:txBody>
      </p:sp>
      <p:sp>
        <p:nvSpPr>
          <p:cNvPr id="899" name="Espace réservé du texte 1411"/>
          <p:cNvSpPr>
            <a:spLocks noGrp="1"/>
          </p:cNvSpPr>
          <p:nvPr>
            <p:ph type="body" sz="quarter" idx="14"/>
          </p:nvPr>
        </p:nvSpPr>
        <p:spPr bwMode="auto">
          <a:xfrm>
            <a:off x="66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bg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900" name="Espace réservé du texte 1412"/>
          <p:cNvSpPr>
            <a:spLocks noGrp="1"/>
          </p:cNvSpPr>
          <p:nvPr>
            <p:ph type="body" sz="quarter" idx="15"/>
          </p:nvPr>
        </p:nvSpPr>
        <p:spPr bwMode="auto">
          <a:xfrm>
            <a:off x="1029920" y="812296"/>
            <a:ext cx="360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901" name="Titre 1413"/>
          <p:cNvSpPr>
            <a:spLocks noGrp="1"/>
          </p:cNvSpPr>
          <p:nvPr>
            <p:ph type="title" hasCustomPrompt="1"/>
          </p:nvPr>
        </p:nvSpPr>
        <p:spPr bwMode="auto">
          <a:xfrm>
            <a:off x="565123" y="333575"/>
            <a:ext cx="4278481" cy="424732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r>
              <a:rPr lang="fr-FR"/>
              <a:t>Titre de la slide</a:t>
            </a:r>
            <a:endParaRPr/>
          </a:p>
        </p:txBody>
      </p:sp>
      <p:sp>
        <p:nvSpPr>
          <p:cNvPr id="902" name="Espace réservé du texte 527"/>
          <p:cNvSpPr>
            <a:spLocks noGrp="1"/>
          </p:cNvSpPr>
          <p:nvPr>
            <p:ph type="body" sz="quarter" idx="16"/>
          </p:nvPr>
        </p:nvSpPr>
        <p:spPr bwMode="auto">
          <a:xfrm>
            <a:off x="6557797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chemeClr val="tx2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903" name="Espace réservé du texte 528"/>
          <p:cNvSpPr>
            <a:spLocks noGrp="1"/>
          </p:cNvSpPr>
          <p:nvPr>
            <p:ph type="body" sz="quarter" idx="17"/>
          </p:nvPr>
        </p:nvSpPr>
        <p:spPr bwMode="auto">
          <a:xfrm>
            <a:off x="7527881" y="4265959"/>
            <a:ext cx="972000" cy="45719"/>
          </a:xfrm>
          <a:custGeom>
            <a:avLst/>
            <a:gdLst>
              <a:gd name="connsiteX0" fmla="*/ 0 w 360000"/>
              <a:gd name="connsiteY0" fmla="*/ 0 h 45719"/>
              <a:gd name="connsiteX1" fmla="*/ 360000 w 360000"/>
              <a:gd name="connsiteY1" fmla="*/ 0 h 45719"/>
              <a:gd name="connsiteX2" fmla="*/ 360000 w 360000"/>
              <a:gd name="connsiteY2" fmla="*/ 45719 h 45719"/>
              <a:gd name="connsiteX3" fmla="*/ 0 w 360000"/>
              <a:gd name="connsiteY3" fmla="*/ 45719 h 4571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60000" h="45719" extrusionOk="0">
                <a:moveTo>
                  <a:pt x="0" y="0"/>
                </a:moveTo>
                <a:lnTo>
                  <a:pt x="360000" y="0"/>
                </a:lnTo>
                <a:lnTo>
                  <a:pt x="360000" y="45719"/>
                </a:lnTo>
                <a:lnTo>
                  <a:pt x="0" y="45719"/>
                </a:lnTo>
                <a:close/>
              </a:path>
            </a:pathLst>
          </a:custGeom>
          <a:solidFill>
            <a:srgbClr val="3A1B0B"/>
          </a:solidFill>
        </p:spPr>
        <p:txBody>
          <a:bodyPr wrap="square">
            <a:noAutofit/>
          </a:bodyPr>
          <a:lstStyle>
            <a:lvl1pPr marL="0" indent="0">
              <a:buNone/>
              <a:defRPr sz="100">
                <a:noFill/>
              </a:defRPr>
            </a:lvl1pPr>
          </a:lstStyle>
          <a:p>
            <a:pPr lvl="0">
              <a:defRPr/>
            </a:pPr>
            <a:endParaRPr lang="fr-FR"/>
          </a:p>
        </p:txBody>
      </p:sp>
      <p:sp>
        <p:nvSpPr>
          <p:cNvPr id="904" name="Espace réservé du texte 530"/>
          <p:cNvSpPr>
            <a:spLocks noGrp="1"/>
          </p:cNvSpPr>
          <p:nvPr>
            <p:ph type="body" sz="quarter" idx="18" hasCustomPrompt="1"/>
          </p:nvPr>
        </p:nvSpPr>
        <p:spPr bwMode="auto">
          <a:xfrm>
            <a:off x="6544353" y="491319"/>
            <a:ext cx="2190214" cy="3455711"/>
          </a:xfrm>
          <a:prstGeom prst="rect">
            <a:avLst/>
          </a:prstGeom>
        </p:spPr>
        <p:txBody>
          <a:bodyPr lIns="0" tIns="0" rIns="0" bIns="0" anchor="b"/>
          <a:lstStyle>
            <a:lvl1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800" b="1">
                <a:solidFill>
                  <a:schemeClr val="tx1"/>
                </a:solidFill>
              </a:defRPr>
            </a:lvl1pPr>
            <a:lvl2pPr marL="0" inden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None/>
              <a:defRPr sz="1100" b="0">
                <a:solidFill>
                  <a:schemeClr val="tx2"/>
                </a:solidFill>
              </a:defRPr>
            </a:lvl2pPr>
            <a:lvl3pPr marL="0" indent="0">
              <a:lnSpc>
                <a:spcPct val="100000"/>
              </a:lnSpc>
              <a:spcBef>
                <a:spcPts val="0"/>
              </a:spcBef>
              <a:buNone/>
              <a:defRPr sz="1400" b="1">
                <a:solidFill>
                  <a:schemeClr val="bg1"/>
                </a:solidFill>
              </a:defRPr>
            </a:lvl3pPr>
            <a:lvl4pPr marL="1028700" indent="0">
              <a:buNone/>
              <a:defRPr/>
            </a:lvl4pPr>
            <a:lvl5pPr marL="1371600" indent="0">
              <a:buNone/>
              <a:defRPr/>
            </a:lvl5pPr>
          </a:lstStyle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</p:txBody>
      </p:sp>
      <p:sp>
        <p:nvSpPr>
          <p:cNvPr id="905" name="Espace réservé du numéro de diapositive 904"/>
          <p:cNvSpPr>
            <a:spLocks noGrp="1"/>
          </p:cNvSpPr>
          <p:nvPr userDrawn="1">
            <p:ph type="sldNum" sz="quarter" idx="12"/>
          </p:nvPr>
        </p:nvSpPr>
        <p:spPr bwMode="auto">
          <a:xfrm>
            <a:off x="5500800" y="2"/>
            <a:ext cx="594090" cy="2665951"/>
          </a:xfrm>
          <a:custGeom>
            <a:avLst/>
            <a:gdLst>
              <a:gd name="connsiteX0" fmla="*/ 0 w 594090"/>
              <a:gd name="connsiteY0" fmla="*/ 0 h 2665951"/>
              <a:gd name="connsiteX1" fmla="*/ 594090 w 594090"/>
              <a:gd name="connsiteY1" fmla="*/ 0 h 2665951"/>
              <a:gd name="connsiteX2" fmla="*/ 367119 w 594090"/>
              <a:gd name="connsiteY2" fmla="*/ 2665951 h 266595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594090" h="2665951" extrusionOk="0">
                <a:moveTo>
                  <a:pt x="0" y="0"/>
                </a:moveTo>
                <a:lnTo>
                  <a:pt x="594090" y="0"/>
                </a:lnTo>
                <a:lnTo>
                  <a:pt x="367119" y="2665951"/>
                </a:lnTo>
                <a:close/>
              </a:path>
            </a:pathLst>
          </a:custGeom>
          <a:solidFill>
            <a:schemeClr val="tx1"/>
          </a:solidFill>
        </p:spPr>
        <p:txBody>
          <a:bodyPr wrap="square" lIns="0" tIns="180000" rIns="0" bIns="0" anchor="t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titre 1"/>
          <p:cNvSpPr>
            <a:spLocks noGrp="1"/>
          </p:cNvSpPr>
          <p:nvPr>
            <p:ph type="title"/>
          </p:nvPr>
        </p:nvSpPr>
        <p:spPr bwMode="auto">
          <a:xfrm>
            <a:off x="1198859" y="349390"/>
            <a:ext cx="7316491" cy="424732"/>
          </a:xfrm>
          <a:prstGeom prst="rect">
            <a:avLst/>
          </a:prstGeom>
        </p:spPr>
        <p:txBody>
          <a:bodyPr wrap="square" anchor="b">
            <a:spAutoFit/>
          </a:bodyPr>
          <a:lstStyle/>
          <a:p>
            <a:pPr marL="0" lvl="0" defTabSz="457200">
              <a:defRPr/>
            </a:pPr>
            <a:r>
              <a:rPr lang="fr-FR"/>
              <a:t>Modifiez le style du titre</a:t>
            </a:r>
            <a:endParaRPr/>
          </a:p>
        </p:txBody>
      </p:sp>
      <p:sp>
        <p:nvSpPr>
          <p:cNvPr id="5" name="Espace réservé du numéro de diapositive 5"/>
          <p:cNvSpPr>
            <a:spLocks noGrp="1"/>
          </p:cNvSpPr>
          <p:nvPr>
            <p:ph type="sldNum" sz="quarter" idx="4"/>
          </p:nvPr>
        </p:nvSpPr>
        <p:spPr bwMode="auto">
          <a:xfrm>
            <a:off x="420766" y="4767263"/>
            <a:ext cx="515345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bg2"/>
                </a:solidFill>
              </a:defRPr>
            </a:lvl1pPr>
          </a:lstStyle>
          <a:p>
            <a:pPr>
              <a:defRPr/>
            </a:pPr>
            <a:fld id="{42A674EB-CF99-4CC2-8F94-AC08E84D1EAE}" type="slidenum">
              <a:rPr lang="fr-FR"/>
              <a:t>‹N°›</a:t>
            </a:fld>
            <a:endParaRPr lang="fr-FR"/>
          </a:p>
        </p:txBody>
      </p:sp>
      <p:sp>
        <p:nvSpPr>
          <p:cNvPr id="6" name="Espace réservé du texte 8"/>
          <p:cNvSpPr>
            <a:spLocks noGrp="1"/>
          </p:cNvSpPr>
          <p:nvPr>
            <p:ph type="body" idx="1"/>
          </p:nvPr>
        </p:nvSpPr>
        <p:spPr bwMode="auto">
          <a:xfrm>
            <a:off x="1198858" y="1370013"/>
            <a:ext cx="7316491" cy="326231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>
              <a:defRPr/>
            </a:pPr>
            <a:r>
              <a:rPr lang="fr-FR"/>
              <a:t>Niveau 1</a:t>
            </a:r>
            <a:endParaRPr/>
          </a:p>
          <a:p>
            <a:pPr lvl="1">
              <a:defRPr/>
            </a:pPr>
            <a:r>
              <a:rPr lang="fr-FR"/>
              <a:t>Niveau 2</a:t>
            </a:r>
            <a:endParaRPr/>
          </a:p>
          <a:p>
            <a:pPr lvl="2">
              <a:defRPr/>
            </a:pPr>
            <a:r>
              <a:rPr lang="fr-FR"/>
              <a:t>Niveau 3</a:t>
            </a:r>
            <a:endParaRPr/>
          </a:p>
          <a:p>
            <a:pPr lvl="3">
              <a:defRPr/>
            </a:pPr>
            <a:r>
              <a:rPr lang="fr-FR"/>
              <a:t>Niveau 4</a:t>
            </a:r>
            <a:endParaRPr/>
          </a:p>
          <a:p>
            <a:pPr lvl="4">
              <a:defRPr/>
            </a:pPr>
            <a:r>
              <a:rPr lang="fr-FR"/>
              <a:t>Niveau 5</a:t>
            </a:r>
            <a:endParaRPr/>
          </a:p>
          <a:p>
            <a:pPr lvl="5">
              <a:defRPr/>
            </a:pPr>
            <a:r>
              <a:rPr lang="fr-FR"/>
              <a:t>Niveau 6</a:t>
            </a:r>
            <a:endParaRPr/>
          </a:p>
          <a:p>
            <a:pPr lvl="6">
              <a:defRPr/>
            </a:pPr>
            <a:r>
              <a:rPr lang="fr-FR"/>
              <a:t>Niveau 7</a:t>
            </a:r>
            <a:endParaRPr/>
          </a:p>
          <a:p>
            <a:pPr lvl="7">
              <a:defRPr/>
            </a:pPr>
            <a:r>
              <a:rPr lang="fr-FR"/>
              <a:t>Niveau 8</a:t>
            </a:r>
            <a:endParaRPr/>
          </a:p>
          <a:p>
            <a:pPr lvl="8">
              <a:defRPr/>
            </a:pPr>
            <a:r>
              <a:rPr lang="fr-FR"/>
              <a:t>Niveau 9</a:t>
            </a:r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  <p:sldLayoutId id="2147483668" r:id="rId20"/>
    <p:sldLayoutId id="2147483669" r:id="rId21"/>
    <p:sldLayoutId id="2147483670" r:id="rId22"/>
    <p:sldLayoutId id="2147483671" r:id="rId23"/>
  </p:sldLayoutIdLst>
  <p:hf hdr="0"/>
  <p:txStyles>
    <p:titleStyle>
      <a:lvl1pPr algn="l" defTabSz="685800">
        <a:lnSpc>
          <a:spcPct val="90000"/>
        </a:lnSpc>
        <a:spcBef>
          <a:spcPts val="0"/>
        </a:spcBef>
        <a:buNone/>
        <a:defRPr lang="fr-FR" sz="2400" b="1">
          <a:solidFill>
            <a:srgbClr val="3A1B0B"/>
          </a:solidFill>
          <a:latin typeface="+mn-lt"/>
          <a:ea typeface="+mn-ea"/>
          <a:cs typeface="+mn-cs"/>
        </a:defRPr>
      </a:lvl1pPr>
    </p:titleStyle>
    <p:bodyStyle>
      <a:lvl1pPr marL="0" indent="0" algn="l" defTabSz="685800">
        <a:lnSpc>
          <a:spcPct val="90000"/>
        </a:lnSpc>
        <a:spcBef>
          <a:spcPts val="0"/>
        </a:spcBef>
        <a:buFont typeface="Arial"/>
        <a:buNone/>
        <a:defRPr lang="fr-FR" sz="1600" b="1">
          <a:solidFill>
            <a:schemeClr val="tx2"/>
          </a:solidFill>
          <a:latin typeface="+mn-lt"/>
          <a:ea typeface="+mn-ea"/>
          <a:cs typeface="+mn-cs"/>
        </a:defRPr>
      </a:lvl1pPr>
      <a:lvl2pPr marL="0" indent="0" algn="l" defTabSz="685800">
        <a:lnSpc>
          <a:spcPct val="90000"/>
        </a:lnSpc>
        <a:spcBef>
          <a:spcPts val="375"/>
        </a:spcBef>
        <a:buFont typeface="Arial"/>
        <a:buNone/>
        <a:defRPr lang="fr-FR" sz="1400">
          <a:solidFill>
            <a:schemeClr val="tx1"/>
          </a:solidFill>
          <a:latin typeface="+mn-lt"/>
          <a:ea typeface="+mn-ea"/>
          <a:cs typeface="+mn-cs"/>
        </a:defRPr>
      </a:lvl2pPr>
      <a:lvl3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Char char="*"/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3pPr>
      <a:lvl4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Char char="*"/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4pPr>
      <a:lvl5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Char char="*"/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5pPr>
      <a:lvl6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Char char="*"/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6pPr>
      <a:lvl7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Char char="*"/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7pPr>
      <a:lvl8pPr marL="270000" indent="-270000" algn="l" defTabSz="685800">
        <a:lnSpc>
          <a:spcPct val="90000"/>
        </a:lnSpc>
        <a:spcBef>
          <a:spcPts val="400"/>
        </a:spcBef>
        <a:spcAft>
          <a:spcPts val="600"/>
        </a:spcAft>
        <a:buFontTx/>
        <a:buChar char="*"/>
        <a:defRPr lang="fr-FR" sz="1400" b="1">
          <a:solidFill>
            <a:schemeClr val="tx1"/>
          </a:solidFill>
          <a:latin typeface="+mn-lt"/>
          <a:ea typeface="+mn-ea"/>
          <a:cs typeface="+mn-cs"/>
        </a:defRPr>
      </a:lvl8pPr>
      <a:lvl9pPr marL="0" indent="0" algn="l" defTabSz="685800">
        <a:lnSpc>
          <a:spcPct val="90000"/>
        </a:lnSpc>
        <a:spcBef>
          <a:spcPts val="375"/>
        </a:spcBef>
        <a:buFont typeface="Arial"/>
        <a:buNone/>
        <a:defRPr sz="10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>
        <a:defRPr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emf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2.jpg"/><Relationship Id="rId4" Type="http://schemas.openxmlformats.org/officeDocument/2006/relationships/image" Target="../media/image21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9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9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19.emf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23.png"/><Relationship Id="rId5" Type="http://schemas.openxmlformats.org/officeDocument/2006/relationships/image" Target="../media/image24.png"/><Relationship Id="rId4" Type="http://schemas.openxmlformats.org/officeDocument/2006/relationships/image" Target="../media/image2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9.emf"/><Relationship Id="rId5" Type="http://schemas.openxmlformats.org/officeDocument/2006/relationships/image" Target="../media/image25.jpg"/><Relationship Id="rId4" Type="http://schemas.openxmlformats.org/officeDocument/2006/relationships/image" Target="../media/image2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g"/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15.xml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196473" y="197345"/>
            <a:ext cx="7233653" cy="474881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6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4895786" y="4242707"/>
            <a:ext cx="1803933" cy="636339"/>
          </a:xfrm>
          <a:prstGeom prst="rect">
            <a:avLst/>
          </a:prstGeom>
        </p:spPr>
      </p:pic>
      <p:sp>
        <p:nvSpPr>
          <p:cNvPr id="5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2</a:t>
            </a:fld>
            <a:endParaRPr lang="fr-FR"/>
          </a:p>
        </p:txBody>
      </p:sp>
      <p:sp>
        <p:nvSpPr>
          <p:cNvPr id="6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Quoi ? </a:t>
            </a:r>
            <a:endParaRPr/>
          </a:p>
        </p:txBody>
      </p:sp>
      <p:sp>
        <p:nvSpPr>
          <p:cNvPr id="7" name="Espace réservé du texte 3"/>
          <p:cNvSpPr>
            <a:spLocks noGrp="1"/>
          </p:cNvSpPr>
          <p:nvPr>
            <p:ph type="body" sz="quarter" idx="17"/>
          </p:nvPr>
        </p:nvSpPr>
        <p:spPr bwMode="auto">
          <a:xfrm>
            <a:off x="1197959" y="1375577"/>
            <a:ext cx="7614573" cy="1639766"/>
          </a:xfrm>
        </p:spPr>
        <p:txBody>
          <a:bodyPr/>
          <a:lstStyle/>
          <a:p>
            <a:pPr lvl="2">
              <a:defRPr/>
            </a:pPr>
            <a:r>
              <a:rPr lang="fr-FR" sz="1800">
                <a:latin typeface="+mj-lt"/>
              </a:rPr>
              <a:t>Portée par le gouvernement français et une équipe coordonnée par Inria.</a:t>
            </a:r>
            <a:endParaRPr/>
          </a:p>
          <a:p>
            <a:pPr lvl="2">
              <a:defRPr/>
            </a:pPr>
            <a:r>
              <a:rPr lang="fr-FR" sz="1800">
                <a:latin typeface="+mj-lt"/>
              </a:rPr>
              <a:t>Disponible sur les stores Apple et Google Play.</a:t>
            </a:r>
            <a:endParaRPr/>
          </a:p>
        </p:txBody>
      </p:sp>
      <p:sp>
        <p:nvSpPr>
          <p:cNvPr id="8" name="ZoneTexte 4"/>
          <p:cNvSpPr>
            <a:spLocks/>
          </p:cNvSpPr>
          <p:nvPr/>
        </p:nvSpPr>
        <p:spPr bwMode="auto">
          <a:xfrm>
            <a:off x="1478221" y="2531244"/>
            <a:ext cx="7175922" cy="1600438"/>
          </a:xfrm>
          <a:prstGeom prst="rect">
            <a:avLst/>
          </a:prstGeom>
          <a:noFill/>
          <a:ln>
            <a:solidFill>
              <a:srgbClr val="009FE3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sz="2000">
                <a:solidFill>
                  <a:srgbClr val="009FE3"/>
                </a:solidFill>
              </a:rPr>
              <a:t>Une appli pour </a:t>
            </a:r>
            <a:r>
              <a:rPr lang="fr-FR" sz="2000" b="1">
                <a:solidFill>
                  <a:srgbClr val="009FE3"/>
                </a:solidFill>
              </a:rPr>
              <a:t>se protéger et protéger les autres </a:t>
            </a:r>
            <a:r>
              <a:rPr lang="fr-FR" sz="2000">
                <a:solidFill>
                  <a:srgbClr val="009FE3"/>
                </a:solidFill>
              </a:rPr>
              <a:t>contre l’épidémie du coronavirus</a:t>
            </a:r>
            <a:br>
              <a:rPr lang="fr-FR" sz="2000">
                <a:solidFill>
                  <a:srgbClr val="009FE3"/>
                </a:solidFill>
              </a:rPr>
            </a:br>
            <a:r>
              <a:rPr lang="fr-FR" sz="2000">
                <a:solidFill>
                  <a:srgbClr val="009FE3"/>
                </a:solidFill>
              </a:rPr>
              <a:t> </a:t>
            </a:r>
            <a:br>
              <a:rPr lang="fr-FR" sz="2000">
                <a:solidFill>
                  <a:srgbClr val="009FE3"/>
                </a:solidFill>
              </a:rPr>
            </a:br>
            <a:r>
              <a:rPr lang="fr-FR" sz="2000">
                <a:solidFill>
                  <a:srgbClr val="009FE3"/>
                </a:solidFill>
              </a:rPr>
              <a:t>Infos et conseils </a:t>
            </a:r>
            <a:r>
              <a:rPr lang="fr-FR" sz="2000" b="1">
                <a:solidFill>
                  <a:srgbClr val="009FE3"/>
                </a:solidFill>
              </a:rPr>
              <a:t>en temps réel </a:t>
            </a:r>
            <a:r>
              <a:rPr lang="fr-FR" sz="2000">
                <a:solidFill>
                  <a:srgbClr val="009FE3"/>
                </a:solidFill>
              </a:rPr>
              <a:t>sur le contact avec le virus.</a:t>
            </a:r>
            <a:endParaRPr/>
          </a:p>
          <a:p>
            <a:pPr>
              <a:defRPr/>
            </a:pPr>
            <a:endParaRPr lang="fr-FR"/>
          </a:p>
        </p:txBody>
      </p:sp>
      <p:pic>
        <p:nvPicPr>
          <p:cNvPr id="9" name="Image 11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1273629" y="4242707"/>
            <a:ext cx="1872343" cy="751202"/>
          </a:xfrm>
          <a:prstGeom prst="rect">
            <a:avLst/>
          </a:prstGeom>
        </p:spPr>
      </p:pic>
      <p:pic>
        <p:nvPicPr>
          <p:cNvPr id="10" name="Image 12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7081703" y="4242707"/>
            <a:ext cx="1730829" cy="713102"/>
          </a:xfrm>
          <a:prstGeom prst="rect">
            <a:avLst/>
          </a:prstGeom>
        </p:spPr>
      </p:pic>
      <p:pic>
        <p:nvPicPr>
          <p:cNvPr id="11" name="Image 14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3517447" y="4388840"/>
            <a:ext cx="793296" cy="462074"/>
          </a:xfrm>
          <a:prstGeom prst="rect">
            <a:avLst/>
          </a:prstGeom>
        </p:spPr>
      </p:pic>
      <p:pic>
        <p:nvPicPr>
          <p:cNvPr id="12" name="Image 7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160245" y="0"/>
            <a:ext cx="910054" cy="1264552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3</a:t>
            </a:fld>
            <a:endParaRPr lang="fr-FR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Comment ? 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 lvl="2">
              <a:defRPr/>
            </a:pPr>
            <a:r>
              <a:rPr lang="fr-FR" sz="1800">
                <a:solidFill>
                  <a:schemeClr val="tx1"/>
                </a:solidFill>
              </a:rPr>
              <a:t>Installer, activer le Bluetooth, activer l’application et les notifications.</a:t>
            </a:r>
            <a:endParaRPr/>
          </a:p>
          <a:p>
            <a:pPr lvl="2">
              <a:defRPr/>
            </a:pPr>
            <a:r>
              <a:rPr lang="fr-FR" sz="1800">
                <a:solidFill>
                  <a:schemeClr val="tx1"/>
                </a:solidFill>
              </a:rPr>
              <a:t>Notification si contact avec personne testée positive, à moins d’1 mètre et pendant plus de 15 minutes.</a:t>
            </a:r>
            <a:endParaRPr/>
          </a:p>
          <a:p>
            <a:pPr lvl="2">
              <a:defRPr/>
            </a:pPr>
            <a:r>
              <a:rPr lang="fr-FR" sz="1800">
                <a:solidFill>
                  <a:schemeClr val="tx1"/>
                </a:solidFill>
              </a:rPr>
              <a:t>Message sur le téléphone indiquant le contact. Invitation à consulter son médecin ou appeler le 0800 130 000.</a:t>
            </a:r>
            <a:endParaRPr/>
          </a:p>
          <a:p>
            <a:pPr lvl="2">
              <a:defRPr/>
            </a:pPr>
            <a:r>
              <a:rPr lang="fr-FR" sz="1800">
                <a:solidFill>
                  <a:schemeClr val="tx1"/>
                </a:solidFill>
              </a:rPr>
              <a:t>Auto-déclaration de test positif.</a:t>
            </a:r>
            <a:endParaRPr/>
          </a:p>
          <a:p>
            <a:pPr lvl="2">
              <a:defRPr/>
            </a:pPr>
            <a:r>
              <a:rPr lang="fr-FR" sz="1800">
                <a:solidFill>
                  <a:schemeClr val="tx1"/>
                </a:solidFill>
              </a:rPr>
              <a:t>Pas d’identification ni de géolocalisation.</a:t>
            </a:r>
            <a:endParaRPr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3629" y="4242707"/>
            <a:ext cx="1872343" cy="751202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81703" y="4242707"/>
            <a:ext cx="1730829" cy="713102"/>
          </a:xfrm>
          <a:prstGeom prst="rect">
            <a:avLst/>
          </a:prstGeom>
        </p:spPr>
      </p:pic>
      <p:pic>
        <p:nvPicPr>
          <p:cNvPr id="9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17447" y="4388840"/>
            <a:ext cx="793296" cy="462074"/>
          </a:xfrm>
          <a:prstGeom prst="rect">
            <a:avLst/>
          </a:prstGeom>
        </p:spPr>
      </p:pic>
      <p:pic>
        <p:nvPicPr>
          <p:cNvPr id="10" name="Image 8" descr="cdn.clc2l.com/c/thumbnail280/t/s/t/stopcovid-s3..."/>
          <p:cNvPicPr/>
          <p:nvPr/>
        </p:nvPicPr>
        <p:blipFill>
          <a:blip r:embed="rId5"/>
          <a:srcRect l="28572" t="22381" r="28212" b="22855"/>
          <a:stretch/>
        </p:blipFill>
        <p:spPr bwMode="auto">
          <a:xfrm>
            <a:off x="8185787" y="140905"/>
            <a:ext cx="62674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160245" y="0"/>
            <a:ext cx="910054" cy="126455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895786" y="4242707"/>
            <a:ext cx="1803933" cy="636339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4</a:t>
            </a:fld>
            <a:endParaRPr lang="fr-FR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Pourquoi ? 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7"/>
          </p:nvPr>
        </p:nvSpPr>
        <p:spPr bwMode="auto"/>
        <p:txBody>
          <a:bodyPr/>
          <a:lstStyle/>
          <a:p>
            <a:pPr lvl="2">
              <a:defRPr/>
            </a:pPr>
            <a:r>
              <a:rPr lang="fr-FR" sz="1800"/>
              <a:t>Prévenir et être prévenu.e.s. en cas de contact</a:t>
            </a:r>
            <a:endParaRPr/>
          </a:p>
          <a:p>
            <a:pPr lvl="2">
              <a:defRPr/>
            </a:pPr>
            <a:r>
              <a:rPr lang="fr-FR" sz="1800"/>
              <a:t>Rapide et efficace</a:t>
            </a:r>
            <a:endParaRPr/>
          </a:p>
          <a:p>
            <a:pPr lvl="2">
              <a:defRPr/>
            </a:pPr>
            <a:r>
              <a:rPr lang="fr-FR" sz="1800"/>
              <a:t>Un élément important de prévention, notamment chez les adultes jeunes et dans les universités</a:t>
            </a:r>
            <a:endParaRPr/>
          </a:p>
          <a:p>
            <a:pPr lvl="2">
              <a:defRPr/>
            </a:pPr>
            <a:r>
              <a:rPr lang="fr-FR" sz="1800"/>
              <a:t>Connaissances sur la transmission du virus.</a:t>
            </a:r>
            <a:endParaRPr/>
          </a:p>
          <a:p>
            <a:pPr lvl="2">
              <a:defRPr/>
            </a:pPr>
            <a:endParaRPr lang="fr-FR" sz="1800"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3629" y="4242707"/>
            <a:ext cx="1872343" cy="751202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81703" y="4242707"/>
            <a:ext cx="1730829" cy="713102"/>
          </a:xfrm>
          <a:prstGeom prst="rect">
            <a:avLst/>
          </a:prstGeom>
        </p:spPr>
      </p:pic>
      <p:pic>
        <p:nvPicPr>
          <p:cNvPr id="9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17447" y="4388840"/>
            <a:ext cx="793296" cy="462074"/>
          </a:xfrm>
          <a:prstGeom prst="rect">
            <a:avLst/>
          </a:prstGeom>
        </p:spPr>
      </p:pic>
      <p:pic>
        <p:nvPicPr>
          <p:cNvPr id="10" name="Image 8" descr="cdn.clc2l.com/c/thumbnail280/t/s/t/stopcovid-s3..."/>
          <p:cNvPicPr/>
          <p:nvPr/>
        </p:nvPicPr>
        <p:blipFill>
          <a:blip r:embed="rId5"/>
          <a:srcRect l="28572" t="22381" r="28212" b="22855"/>
          <a:stretch/>
        </p:blipFill>
        <p:spPr bwMode="auto">
          <a:xfrm>
            <a:off x="8185787" y="140905"/>
            <a:ext cx="62674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160245" y="0"/>
            <a:ext cx="910054" cy="126455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895786" y="4242707"/>
            <a:ext cx="1803933" cy="636339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5</a:t>
            </a:fld>
            <a:endParaRPr lang="fr-FR"/>
          </a:p>
        </p:txBody>
      </p:sp>
      <p:sp>
        <p:nvSpPr>
          <p:cNvPr id="5" name="Titre 2"/>
          <p:cNvSpPr>
            <a:spLocks noGrp="1"/>
          </p:cNvSpPr>
          <p:nvPr>
            <p:ph type="title"/>
          </p:nvPr>
        </p:nvSpPr>
        <p:spPr bwMode="auto"/>
        <p:txBody>
          <a:bodyPr/>
          <a:lstStyle/>
          <a:p>
            <a:pPr>
              <a:defRPr/>
            </a:pPr>
            <a:r>
              <a:rPr lang="fr-FR"/>
              <a:t>Qui ? </a:t>
            </a:r>
            <a:endParaRPr/>
          </a:p>
        </p:txBody>
      </p:sp>
      <p:sp>
        <p:nvSpPr>
          <p:cNvPr id="6" name="Espace réservé du texte 3"/>
          <p:cNvSpPr>
            <a:spLocks noGrp="1"/>
          </p:cNvSpPr>
          <p:nvPr>
            <p:ph type="body" sz="quarter" idx="17"/>
          </p:nvPr>
        </p:nvSpPr>
        <p:spPr bwMode="auto">
          <a:xfrm>
            <a:off x="1273629" y="1128135"/>
            <a:ext cx="7946041" cy="3260705"/>
          </a:xfrm>
        </p:spPr>
        <p:txBody>
          <a:bodyPr/>
          <a:lstStyle/>
          <a:p>
            <a:pPr lvl="2">
              <a:spcBef>
                <a:spcPts val="2400"/>
              </a:spcBef>
              <a:defRPr/>
            </a:pPr>
            <a:r>
              <a:rPr lang="fr-FR" sz="2400">
                <a:solidFill>
                  <a:srgbClr val="009FE3"/>
                </a:solidFill>
              </a:rPr>
              <a:t>Vous</a:t>
            </a:r>
            <a:r>
              <a:rPr lang="fr-FR" sz="1800"/>
              <a:t>, en tant qu’étudiants en santé</a:t>
            </a:r>
            <a:endParaRPr/>
          </a:p>
          <a:p>
            <a:pPr lvl="2">
              <a:spcBef>
                <a:spcPts val="2400"/>
              </a:spcBef>
              <a:defRPr/>
            </a:pPr>
            <a:r>
              <a:rPr lang="fr-FR" sz="2400">
                <a:solidFill>
                  <a:srgbClr val="009FE3"/>
                </a:solidFill>
              </a:rPr>
              <a:t>Nous tous ! </a:t>
            </a:r>
            <a:endParaRPr/>
          </a:p>
          <a:p>
            <a:pPr lvl="2">
              <a:spcBef>
                <a:spcPts val="2400"/>
              </a:spcBef>
              <a:defRPr/>
            </a:pPr>
            <a:r>
              <a:rPr lang="fr-FR" sz="1800"/>
              <a:t>Un engagement collectif : un défi qu’on peut remporter </a:t>
            </a:r>
            <a:r>
              <a:rPr lang="fr-FR" sz="2400">
                <a:solidFill>
                  <a:srgbClr val="009FE3"/>
                </a:solidFill>
              </a:rPr>
              <a:t>tous ensemble!</a:t>
            </a:r>
            <a:endParaRPr/>
          </a:p>
          <a:p>
            <a:pPr lvl="2">
              <a:spcBef>
                <a:spcPts val="2400"/>
              </a:spcBef>
              <a:defRPr/>
            </a:pPr>
            <a:r>
              <a:rPr lang="fr-FR" sz="1800"/>
              <a:t>Un test dont les résultats serviront pour une stratégie nationale</a:t>
            </a:r>
            <a:endParaRPr/>
          </a:p>
        </p:txBody>
      </p:sp>
      <p:pic>
        <p:nvPicPr>
          <p:cNvPr id="7" name="Image 4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3629" y="4242707"/>
            <a:ext cx="1872343" cy="751202"/>
          </a:xfrm>
          <a:prstGeom prst="rect">
            <a:avLst/>
          </a:prstGeom>
        </p:spPr>
      </p:pic>
      <p:pic>
        <p:nvPicPr>
          <p:cNvPr id="8" name="Image 5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81703" y="4242707"/>
            <a:ext cx="1730829" cy="713102"/>
          </a:xfrm>
          <a:prstGeom prst="rect">
            <a:avLst/>
          </a:prstGeom>
        </p:spPr>
      </p:pic>
      <p:pic>
        <p:nvPicPr>
          <p:cNvPr id="9" name="Image 7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17447" y="4388840"/>
            <a:ext cx="793296" cy="462074"/>
          </a:xfrm>
          <a:prstGeom prst="rect">
            <a:avLst/>
          </a:prstGeom>
        </p:spPr>
      </p:pic>
      <p:pic>
        <p:nvPicPr>
          <p:cNvPr id="10" name="Image 8" descr="cdn.clc2l.com/c/thumbnail280/t/s/t/stopcovid-s3..."/>
          <p:cNvPicPr/>
          <p:nvPr/>
        </p:nvPicPr>
        <p:blipFill>
          <a:blip r:embed="rId5"/>
          <a:srcRect l="28572" t="22381" r="28212" b="22855"/>
          <a:stretch/>
        </p:blipFill>
        <p:spPr bwMode="auto">
          <a:xfrm>
            <a:off x="8185787" y="140905"/>
            <a:ext cx="626745" cy="59563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Imag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8160245" y="0"/>
            <a:ext cx="910054" cy="1264552"/>
          </a:xfrm>
          <a:prstGeom prst="rect">
            <a:avLst/>
          </a:prstGeom>
        </p:spPr>
      </p:pic>
      <p:pic>
        <p:nvPicPr>
          <p:cNvPr id="12" name="Picture 10"/>
          <p:cNvPicPr>
            <a:picLocks noChangeAspect="1"/>
          </p:cNvPicPr>
          <p:nvPr/>
        </p:nvPicPr>
        <p:blipFill>
          <a:blip r:embed="rId7"/>
          <a:stretch/>
        </p:blipFill>
        <p:spPr bwMode="auto">
          <a:xfrm>
            <a:off x="4895786" y="4242707"/>
            <a:ext cx="1803933" cy="636339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Image 5"/>
          <p:cNvPicPr>
            <a:picLocks noChangeAspect="1"/>
          </p:cNvPicPr>
          <p:nvPr/>
        </p:nvPicPr>
        <p:blipFill>
          <a:blip r:embed="rId2"/>
          <a:stretch/>
        </p:blipFill>
        <p:spPr bwMode="auto">
          <a:xfrm>
            <a:off x="1273629" y="4242707"/>
            <a:ext cx="1872343" cy="751202"/>
          </a:xfrm>
          <a:prstGeom prst="rect">
            <a:avLst/>
          </a:prstGeom>
        </p:spPr>
      </p:pic>
      <p:pic>
        <p:nvPicPr>
          <p:cNvPr id="5" name="Image 6"/>
          <p:cNvPicPr>
            <a:picLocks noChangeAspect="1"/>
          </p:cNvPicPr>
          <p:nvPr/>
        </p:nvPicPr>
        <p:blipFill>
          <a:blip r:embed="rId3"/>
          <a:stretch/>
        </p:blipFill>
        <p:spPr bwMode="auto">
          <a:xfrm>
            <a:off x="7081703" y="4242707"/>
            <a:ext cx="1730829" cy="713102"/>
          </a:xfrm>
          <a:prstGeom prst="rect">
            <a:avLst/>
          </a:prstGeom>
        </p:spPr>
      </p:pic>
      <p:pic>
        <p:nvPicPr>
          <p:cNvPr id="6" name="Image 8"/>
          <p:cNvPicPr>
            <a:picLocks noChangeAspect="1"/>
          </p:cNvPicPr>
          <p:nvPr/>
        </p:nvPicPr>
        <p:blipFill>
          <a:blip r:embed="rId4"/>
          <a:stretch/>
        </p:blipFill>
        <p:spPr bwMode="auto">
          <a:xfrm>
            <a:off x="3517447" y="4388840"/>
            <a:ext cx="793296" cy="462074"/>
          </a:xfrm>
          <a:prstGeom prst="rect">
            <a:avLst/>
          </a:prstGeom>
        </p:spPr>
      </p:pic>
      <p:pic>
        <p:nvPicPr>
          <p:cNvPr id="7" name="Image 1"/>
          <p:cNvPicPr>
            <a:picLocks noChangeAspect="1"/>
          </p:cNvPicPr>
          <p:nvPr/>
        </p:nvPicPr>
        <p:blipFill>
          <a:blip r:embed="rId5"/>
          <a:stretch/>
        </p:blipFill>
        <p:spPr bwMode="auto">
          <a:xfrm>
            <a:off x="80209" y="8020"/>
            <a:ext cx="9000723" cy="4242707"/>
          </a:xfrm>
          <a:prstGeom prst="rect">
            <a:avLst/>
          </a:prstGeom>
        </p:spPr>
      </p:pic>
      <p:pic>
        <p:nvPicPr>
          <p:cNvPr id="8" name="Picture 9"/>
          <p:cNvPicPr>
            <a:picLocks noChangeAspect="1"/>
          </p:cNvPicPr>
          <p:nvPr/>
        </p:nvPicPr>
        <p:blipFill>
          <a:blip r:embed="rId6"/>
          <a:stretch/>
        </p:blipFill>
        <p:spPr bwMode="auto">
          <a:xfrm>
            <a:off x="4895786" y="4242707"/>
            <a:ext cx="1803933" cy="636339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Espace réservé du numéro de diapositive 1"/>
          <p:cNvSpPr>
            <a:spLocks noGrp="1"/>
          </p:cNvSpPr>
          <p:nvPr>
            <p:ph type="sldNum" sz="quarter" idx="12"/>
          </p:nvPr>
        </p:nvSpPr>
        <p:spPr bwMode="auto"/>
        <p:txBody>
          <a:bodyPr/>
          <a:lstStyle/>
          <a:p>
            <a:pPr>
              <a:defRPr/>
            </a:pPr>
            <a:fld id="{42A674EB-CF99-4CC2-8F94-AC08E84D1EAE}" type="slidenum">
              <a:rPr lang="fr-FR"/>
              <a:t>7</a:t>
            </a:fld>
            <a:endParaRPr lang="fr-FR"/>
          </a:p>
        </p:txBody>
      </p:sp>
      <p:sp>
        <p:nvSpPr>
          <p:cNvPr id="5" name="Espace réservé du texte 8"/>
          <p:cNvSpPr>
            <a:spLocks noGrp="1"/>
          </p:cNvSpPr>
          <p:nvPr>
            <p:ph type="body" sz="quarter" idx="14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texte 9"/>
          <p:cNvSpPr>
            <a:spLocks noGrp="1"/>
          </p:cNvSpPr>
          <p:nvPr>
            <p:ph type="body" sz="quarter" idx="15"/>
          </p:nvPr>
        </p:nvSpPr>
        <p:spPr bwMode="auto"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texte 10"/>
          <p:cNvSpPr>
            <a:spLocks noGrp="1"/>
          </p:cNvSpPr>
          <p:nvPr>
            <p:ph type="body" sz="quarter" idx="16"/>
          </p:nvPr>
        </p:nvSpPr>
        <p:spPr bwMode="auto">
          <a:xfrm>
            <a:off x="443991" y="482179"/>
            <a:ext cx="2831643" cy="3028054"/>
          </a:xfrm>
        </p:spPr>
        <p:txBody>
          <a:bodyPr/>
          <a:lstStyle/>
          <a:p>
            <a:pPr>
              <a:defRPr/>
            </a:pPr>
            <a:r>
              <a:rPr lang="fr-FR" sz="3600">
                <a:solidFill>
                  <a:schemeClr val="bg1"/>
                </a:solidFill>
              </a:rPr>
              <a:t>Information</a:t>
            </a:r>
            <a:endParaRPr/>
          </a:p>
          <a:p>
            <a:pPr>
              <a:defRPr/>
            </a:pPr>
            <a:r>
              <a:rPr lang="fr-FR" sz="3600">
                <a:solidFill>
                  <a:schemeClr val="bg1"/>
                </a:solidFill>
              </a:rPr>
              <a:t>Covid-19</a:t>
            </a:r>
            <a:endParaRPr/>
          </a:p>
          <a:p>
            <a:pPr>
              <a:defRPr/>
            </a:pPr>
            <a:r>
              <a:rPr lang="fr-FR" sz="1800">
                <a:solidFill>
                  <a:schemeClr val="bg1"/>
                </a:solidFill>
              </a:rPr>
              <a:t>Ensemble, prenons soin les uns des autres</a:t>
            </a:r>
            <a:endParaRPr/>
          </a:p>
        </p:txBody>
      </p:sp>
      <p:pic>
        <p:nvPicPr>
          <p:cNvPr id="8" name="Image 2"/>
          <p:cNvPicPr>
            <a:picLocks noChangeAspect="1"/>
          </p:cNvPicPr>
          <p:nvPr/>
        </p:nvPicPr>
        <p:blipFill>
          <a:blip r:embed="rId2"/>
          <a:srcRect b="18694"/>
          <a:stretch/>
        </p:blipFill>
        <p:spPr bwMode="auto">
          <a:xfrm>
            <a:off x="3865482" y="1174831"/>
            <a:ext cx="882538" cy="717541"/>
          </a:xfrm>
          <a:prstGeom prst="rect">
            <a:avLst/>
          </a:prstGeom>
        </p:spPr>
      </p:pic>
      <p:pic>
        <p:nvPicPr>
          <p:cNvPr id="9" name="Image 3"/>
          <p:cNvPicPr>
            <a:picLocks noChangeAspect="1"/>
          </p:cNvPicPr>
          <p:nvPr/>
        </p:nvPicPr>
        <p:blipFill>
          <a:blip r:embed="rId3"/>
          <a:srcRect b="19080"/>
          <a:stretch/>
        </p:blipFill>
        <p:spPr bwMode="auto">
          <a:xfrm>
            <a:off x="3865481" y="2097429"/>
            <a:ext cx="880140" cy="712211"/>
          </a:xfrm>
          <a:prstGeom prst="rect">
            <a:avLst/>
          </a:prstGeom>
        </p:spPr>
      </p:pic>
      <p:pic>
        <p:nvPicPr>
          <p:cNvPr id="10" name="Image 4"/>
          <p:cNvPicPr>
            <a:picLocks noChangeAspect="1"/>
          </p:cNvPicPr>
          <p:nvPr/>
        </p:nvPicPr>
        <p:blipFill>
          <a:blip r:embed="rId4"/>
          <a:srcRect b="18476"/>
          <a:stretch/>
        </p:blipFill>
        <p:spPr bwMode="auto">
          <a:xfrm>
            <a:off x="3865481" y="3057686"/>
            <a:ext cx="880140" cy="717522"/>
          </a:xfrm>
          <a:prstGeom prst="rect">
            <a:avLst/>
          </a:prstGeom>
        </p:spPr>
      </p:pic>
      <p:pic>
        <p:nvPicPr>
          <p:cNvPr id="11" name="Image 6"/>
          <p:cNvPicPr>
            <a:picLocks noChangeAspect="1"/>
          </p:cNvPicPr>
          <p:nvPr/>
        </p:nvPicPr>
        <p:blipFill>
          <a:blip r:embed="rId5"/>
          <a:srcRect b="18891"/>
          <a:stretch/>
        </p:blipFill>
        <p:spPr bwMode="auto">
          <a:xfrm>
            <a:off x="3869099" y="4023254"/>
            <a:ext cx="876522" cy="710927"/>
          </a:xfrm>
          <a:prstGeom prst="rect">
            <a:avLst/>
          </a:prstGeom>
        </p:spPr>
      </p:pic>
      <p:sp>
        <p:nvSpPr>
          <p:cNvPr id="12" name="ZoneTexte 7"/>
          <p:cNvSpPr>
            <a:spLocks/>
          </p:cNvSpPr>
          <p:nvPr/>
        </p:nvSpPr>
        <p:spPr bwMode="auto">
          <a:xfrm>
            <a:off x="4989585" y="1267716"/>
            <a:ext cx="34492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9FE3"/>
                </a:solidFill>
              </a:rPr>
              <a:t>Port du masque obligatoire </a:t>
            </a:r>
            <a:endParaRPr/>
          </a:p>
          <a:p>
            <a:pPr>
              <a:defRPr/>
            </a:pPr>
            <a:r>
              <a:rPr lang="fr-FR"/>
              <a:t>à l’intérieur et à l’extérieur</a:t>
            </a:r>
            <a:endParaRPr/>
          </a:p>
        </p:txBody>
      </p:sp>
      <p:sp>
        <p:nvSpPr>
          <p:cNvPr id="13" name="ZoneTexte 12"/>
          <p:cNvSpPr>
            <a:spLocks/>
          </p:cNvSpPr>
          <p:nvPr/>
        </p:nvSpPr>
        <p:spPr bwMode="auto">
          <a:xfrm>
            <a:off x="4989585" y="2273208"/>
            <a:ext cx="306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9FE3"/>
                </a:solidFill>
              </a:rPr>
              <a:t>Distanciation physique</a:t>
            </a:r>
            <a:endParaRPr/>
          </a:p>
        </p:txBody>
      </p:sp>
      <p:sp>
        <p:nvSpPr>
          <p:cNvPr id="14" name="Espace réservé du texte 14"/>
          <p:cNvSpPr>
            <a:spLocks noGrp="1"/>
          </p:cNvSpPr>
          <p:nvPr>
            <p:ph type="body" sz="quarter" idx="17"/>
          </p:nvPr>
        </p:nvSpPr>
        <p:spPr bwMode="auto">
          <a:xfrm>
            <a:off x="3731073" y="292739"/>
            <a:ext cx="5068800" cy="4129200"/>
          </a:xfrm>
        </p:spPr>
        <p:txBody>
          <a:bodyPr/>
          <a:lstStyle/>
          <a:p>
            <a:pPr>
              <a:defRPr/>
            </a:pPr>
            <a:r>
              <a:rPr lang="fr-FR" sz="2400">
                <a:solidFill>
                  <a:schemeClr val="tx1"/>
                </a:solidFill>
              </a:rPr>
              <a:t>Respectez les gestes barrières</a:t>
            </a:r>
            <a:endParaRPr/>
          </a:p>
          <a:p>
            <a:pPr>
              <a:defRPr/>
            </a:pPr>
            <a:endParaRPr lang="fr-FR" b="0"/>
          </a:p>
        </p:txBody>
      </p:sp>
      <p:sp>
        <p:nvSpPr>
          <p:cNvPr id="15" name="ZoneTexte 15"/>
          <p:cNvSpPr>
            <a:spLocks/>
          </p:cNvSpPr>
          <p:nvPr/>
        </p:nvSpPr>
        <p:spPr bwMode="auto">
          <a:xfrm>
            <a:off x="4989585" y="2954782"/>
            <a:ext cx="3067291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9FE3"/>
                </a:solidFill>
              </a:rPr>
              <a:t>Lavage de mains régulier </a:t>
            </a:r>
            <a:r>
              <a:rPr lang="fr-FR"/>
              <a:t>à l’eau et au savon ou avec du gel hydro-alcoolique</a:t>
            </a:r>
            <a:endParaRPr/>
          </a:p>
        </p:txBody>
      </p:sp>
      <p:sp>
        <p:nvSpPr>
          <p:cNvPr id="16" name="ZoneTexte 16"/>
          <p:cNvSpPr>
            <a:spLocks/>
          </p:cNvSpPr>
          <p:nvPr/>
        </p:nvSpPr>
        <p:spPr bwMode="auto">
          <a:xfrm>
            <a:off x="4989584" y="4190354"/>
            <a:ext cx="306729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fr-FR" b="1">
                <a:solidFill>
                  <a:srgbClr val="009FE3"/>
                </a:solidFill>
              </a:rPr>
              <a:t>Pas de contacts directs</a:t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emplate Université de Bordeaux 16/9">
  <a:themeElements>
    <a:clrScheme name="Université de Bordeaux">
      <a:dk1>
        <a:srgbClr val="3A1B0B"/>
      </a:dk1>
      <a:lt1>
        <a:sysClr val="window" lastClr="FFFFFF"/>
      </a:lt1>
      <a:dk2>
        <a:srgbClr val="009DE0"/>
      </a:dk2>
      <a:lt2>
        <a:srgbClr val="000000"/>
      </a:lt2>
      <a:accent1>
        <a:srgbClr val="EC6C43"/>
      </a:accent1>
      <a:accent2>
        <a:srgbClr val="57BC71"/>
      </a:accent2>
      <a:accent3>
        <a:srgbClr val="9F3E91"/>
      </a:accent3>
      <a:accent4>
        <a:srgbClr val="34B1A9"/>
      </a:accent4>
      <a:accent5>
        <a:srgbClr val="E53C43"/>
      </a:accent5>
      <a:accent6>
        <a:srgbClr val="BEAD8A"/>
      </a:accent6>
      <a:hlink>
        <a:srgbClr val="3A1B0B"/>
      </a:hlink>
      <a:folHlink>
        <a:srgbClr val="009DE0"/>
      </a:folHlink>
    </a:clrScheme>
    <a:fontScheme name="Personnalisé 4">
      <a:majorFont>
        <a:latin typeface="Arial"/>
        <a:ea typeface="Arial"/>
        <a:cs typeface="Arial"/>
      </a:majorFont>
      <a:minorFont>
        <a:latin typeface="Arial"/>
        <a:ea typeface="Arial"/>
        <a:cs typeface="Arial"/>
      </a:minorFont>
    </a:fontScheme>
    <a:fmtScheme name="Office">
      <a:fillStyleLst>
        <a:solidFill>
          <a:schemeClr val="phClr"/>
        </a:solidFill>
        <a:gradFill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238</Words>
  <Application>Microsoft Macintosh PowerPoint</Application>
  <DocSecurity>0</DocSecurity>
  <PresentationFormat>Affichage à l'écran (16:9)</PresentationFormat>
  <Paragraphs>34</Paragraphs>
  <Slides>7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2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7</vt:i4>
      </vt:variant>
    </vt:vector>
  </HeadingPairs>
  <TitlesOfParts>
    <vt:vector size="10" baseType="lpstr">
      <vt:lpstr>Arial</vt:lpstr>
      <vt:lpstr>Calibri</vt:lpstr>
      <vt:lpstr>Template Université de Bordeaux 16/9</vt:lpstr>
      <vt:lpstr>Présentation PowerPoint</vt:lpstr>
      <vt:lpstr>Quoi ? </vt:lpstr>
      <vt:lpstr>Comment ? </vt:lpstr>
      <vt:lpstr>Pourquoi ? </vt:lpstr>
      <vt:lpstr>Qui ? </vt:lpstr>
      <vt:lpstr>Présentation PowerPoint</vt:lpstr>
      <vt:lpstr>Présentation PowerPoint</vt:lpstr>
    </vt:vector>
  </TitlesOfParts>
  <Manager/>
  <Company>Université de Bordeaux</Company>
  <LinksUpToDate>false</LinksUpToDate>
  <SharedDoc>false</SharedDoc>
  <HyperlinkBase/>
  <HyperlinksChanged>false</HyperlinksChanged>
  <AppVersion>16.0016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Template 16/9 - Université de Bordeaux</dc:title>
  <dc:subject/>
  <dc:creator>Jason</dc:creator>
  <cp:keywords/>
  <dc:description/>
  <cp:lastModifiedBy>Microsoft Office User</cp:lastModifiedBy>
  <cp:revision>207</cp:revision>
  <dcterms:created xsi:type="dcterms:W3CDTF">2019-03-15T07:57:19Z</dcterms:created>
  <dcterms:modified xsi:type="dcterms:W3CDTF">2020-11-08T16:58:54Z</dcterms:modified>
  <cp:category/>
  <dc:identifier/>
  <cp:contentStatus/>
  <dc:language/>
  <cp:version/>
</cp:coreProperties>
</file>